
<file path=META-INF/manifest.xml><?xml version="1.0" encoding="utf-8"?>
<manifest:manifest xmlns:manifest="urn:oasis:names:tc:opendocument:xmlns:manifest:1.0" xmlns:loext="urn:org:documentfoundation:names:experimental:office:xmlns:loext:1.0" manifest:version="1.2">
  <manifest:file-entry manifest:full-path="/" manifest:version="1.2" manifest:media-type="application/vnd.oasis.opendocument.presentation"/>
  <manifest:file-entry manifest:full-path="Configurations2/" manifest:media-type="application/vnd.sun.xml.ui.configuration"/>
  <manifest:file-entry manifest:full-path="styles.xml" manifest:media-type="text/xml"/>
  <manifest:file-entry manifest:full-path="Pictures/100000000000035900000222FE6314AA1D2540D6.jpg" manifest:media-type="image/jpeg"/>
  <manifest:file-entry manifest:full-path="Pictures/1000000000000383000001145229B18B4E077782.jpg" manifest:media-type="image/jpeg"/>
  <manifest:file-entry manifest:full-path="Pictures/10000201000002E5000001FAE6BEE2F85323C350.png" manifest:media-type="image/png"/>
  <manifest:file-entry manifest:full-path="Pictures/1000020100000383000001FACB31AC792D59E0F8.png" manifest:media-type="image/png"/>
  <manifest:file-entry manifest:full-path="Pictures/100002010000005C0000005D9D5DC55D9E569D00.png" manifest:media-type="image/png"/>
  <manifest:file-entry manifest:full-path="Pictures/1000020100000383000001FAD47947638F6AD01E.png" manifest:media-type="image/png"/>
  <manifest:file-entry manifest:full-path="Pictures/1000000000000129000000F763203A5AE0C4EC89.jpg" manifest:media-type="image/jpeg"/>
  <manifest:file-entry manifest:full-path="Pictures/10000201000002C3000002C3EDEFC19CB918482D.png" manifest:media-type="image/png"/>
  <manifest:file-entry manifest:full-path="Pictures/1000000000000126000000DC30B7F51430DD18A1.jpg" manifest:media-type="image/jpeg"/>
  <manifest:file-entry manifest:full-path="Pictures/10000201000002C3000002C35EE3F0D9FFCFCA88.png" manifest:media-type="image/png"/>
  <manifest:file-entry manifest:full-path="Pictures/100000000000012A000000F7AB79FB8301381E14.jpg" manifest:media-type="image/jpeg"/>
  <manifest:file-entry manifest:full-path="Pictures/10000201000002C3000002C3B61D5325BD519F62.png" manifest:media-type="image/png"/>
  <manifest:file-entry manifest:full-path="Pictures/1000000000000174000001104034B55CF6360F79.jpg" manifest:media-type="image/jpeg"/>
  <manifest:file-entry manifest:full-path="Pictures/100000000000025B0000024FDA1A5441E365688A.jpg" manifest:media-type="image/jpeg"/>
  <manifest:file-entry manifest:full-path="Pictures/10000201000003660000023EFE32CD232E9695C6.png" manifest:media-type="image/png"/>
  <manifest:file-entry manifest:full-path="Pictures/100002010000040E000001E2E9D38A083712D25D.png" manifest:media-type="image/png"/>
  <manifest:file-entry manifest:full-path="Pictures/1007758800001D5D0000105EF692ED00627BA150.emf" manifest:media-type="image/x-emf"/>
  <manifest:file-entry manifest:full-path="Pictures/100000000000024900000236946AF28BFFB1FFD0.jpg" manifest:media-type="image/jpeg"/>
  <manifest:file-entry manifest:full-path="Pictures/100000000000012A000000F7266F7005C1A63558.jpg" manifest:media-type="image/jpeg"/>
  <manifest:file-entry manifest:full-path="Pictures/100000000000015400000169F1E164E27D412220.jpg" manifest:media-type="image/jpeg"/>
  <manifest:file-entry manifest:full-path="Pictures/100C53580000240C00001B4CE0D74621AACCF691.emf" manifest:media-type="image/x-emf"/>
  <manifest:file-entry manifest:full-path="Pictures/100002010000018600000127AD20214E72807475.png" manifest:media-type="image/png"/>
  <manifest:file-entry manifest:full-path="Pictures/100002010000005D0000005DB03092BEA29B7676.png" manifest:media-type="image/png"/>
  <manifest:file-entry manifest:full-path="Pictures/100000000000012A000000F7827C171641E496C3.jpg" manifest:media-type="image/jpeg"/>
  <manifest:file-entry manifest:full-path="Pictures/100000000000024B000001245594B142F92E6616.jpg" manifest:media-type="image/jpeg"/>
  <manifest:file-entry manifest:full-path="Pictures/10000000000003760000022C5DF72BCF0F4CE7E3.jpg" manifest:media-type="image/jpeg"/>
  <manifest:file-entry manifest:full-path="Pictures/100BC1380000233500001A9A099DFB325C151FAD.emf" manifest:media-type="image/x-emf"/>
  <manifest:file-entry manifest:full-path="Pictures/1000020100000061000000596F853A2AAE965065.png" manifest:media-type="image/png"/>
  <manifest:file-entry manifest:full-path="Pictures/10000201000003C1000001E2387CB7C8996EF2A3.png" manifest:media-type="image/png"/>
  <manifest:file-entry manifest:full-path="Pictures/10000201000001900000012F0F084DD313993B48.png" manifest:media-type="image/png"/>
  <manifest:file-entry manifest:full-path="Pictures/10000000000001F5000001D6DB3080A402243AB6.jpg" manifest:media-type="image/jpeg"/>
  <manifest:file-entry manifest:full-path="Pictures/100000000000005F0000005FEA2E7CB77EE4374B.jpg" manifest:media-type="image/jpeg"/>
  <manifest:file-entry manifest:full-path="Pictures/10000201000002E5000001FAF09381D2D5D1EF5D.png" manifest:media-type="image/png"/>
  <manifest:file-entry manifest:full-path="Pictures/10000201000003AF000000E1F63133545822F226.png" manifest:media-type="image/png"/>
  <manifest:file-entry manifest:full-path="Pictures/10000201000002DA000001B44D74CF060B91E1FA.png" manifest:media-type="image/png"/>
  <manifest:file-entry manifest:full-path="Pictures/1000020100000146000000B5D49CABBAF8A35070.png" manifest:media-type="image/png"/>
  <manifest:file-entry manifest:full-path="Pictures/100D72DC00006546000042D2184E880ABF97ED89.emf" manifest:media-type="image/x-emf"/>
  <manifest:file-entry manifest:full-path="Pictures/1015E0F80000323C00001C23B719B844E572BE42.emf" manifest:media-type="image/x-emf"/>
  <manifest:file-entry manifest:full-path="Pictures/10115A3400006546000042D226AC128D8E61336E.emf" manifest:media-type="image/x-emf"/>
  <manifest:file-entry manifest:full-path="Pictures/10000201000003660000023E3BB137DBF599CB04.png" manifest:media-type="image/png"/>
  <manifest:file-entry manifest:full-path="Pictures/100002010000022D000001386BA440463D455F5B.png" manifest:media-type="image/png"/>
  <manifest:file-entry manifest:full-path="Pictures/100002010000006000000066DCBEB63585341996.png" manifest:media-type="image/png"/>
  <manifest:file-entry manifest:full-path="Pictures/10000000000003830000011144B2B9C665955F25.jpg" manifest:media-type="image/jpeg"/>
  <manifest:file-entry manifest:full-path="Pictures/100002010000005E0000005D1A127709B03F7594.png" manifest:media-type="image/png"/>
  <manifest:file-entry manifest:full-path="content.xml" manifest:media-type="text/xml"/>
  <manifest:file-entry manifest:full-path="settings.xml" manifest:media-type="text/xml"/>
  <manifest:file-entry manifest:full-path="meta.xml" manifest:media-type="text/xml"/>
  <manifest:file-entry manifest:full-path="Thumbnails/thumbnail.png" manifest:media-type="image/png"/>
</manifest:manifest>
</file>

<file path=content.xml><?xml version="1.0" encoding="utf-8"?>
<office:document-content xmlns:officeooo="http://openoffice.org/2009/office" xmlns:anim="urn:oasis:names:tc:opendocument:xmlns:animation:1.0" xmlns:smil="urn:oasis:names:tc:opendocument:xmlns:smil-compatible:1.0" xmlns:presentation="urn:oasis:names:tc:opendocument:xmlns:presentation:1.0" xmlns:grddl="http://www.w3.org/2003/g/data-view#" xmlns:xhtml="http://www.w3.org/1999/xhtml" xmlns:xsi="http://www.w3.org/2001/XMLSchema-instance" xmlns:xsd="http://www.w3.org/2001/XMLSchema" xmlns:xforms="http://www.w3.org/2002/xforms" xmlns:dom="http://www.w3.org/2001/xml-events" xmlns:script="urn:oasis:names:tc:opendocument:xmlns:script:1.0" xmlns:form="urn:oasis:names:tc:opendocument:xmlns:form:1.0" xmlns:math="http://www.w3.org/1998/Math/MathML" xmlns:drawooo="http://openoffice.org/2010/draw" xmlns:calcext="urn:org:documentfoundation:names:experimental:calc:xmlns:calcext:1.0" xmlns:tableooo="http://openoffice.org/2009/table" xmlns:oooc="http://openoffice.org/2004/calc" xmlns:ooow="http://openoffice.org/2004/writer" xmlns:css3t="http://www.w3.org/TR/css3-text/" xmlns:number="urn:oasis:names:tc:opendocument:xmlns:datastyle:1.0" xmlns:table="urn:oasis:names:tc:opendocument:xmlns:table:1.0" xmlns:rpt="http://openoffice.org/2005/report" xmlns:chart="urn:oasis:names:tc:opendocument:xmlns:chart:1.0" xmlns:draw="urn:oasis:names:tc:opendocument:xmlns:drawing:1.0" xmlns:dr3d="urn:oasis:names:tc:opendocument:xmlns:dr3d:1.0" xmlns:text="urn:oasis:names:tc:opendocument:xmlns:text:1.0" xmlns:style="urn:oasis:names:tc:opendocument:xmlns:style:1.0" xmlns:xlink="http://www.w3.org/1999/xlink" xmlns:field="urn:openoffice:names:experimental:ooo-ms-interop:xmlns:field:1.0" xmlns:meta="urn:oasis:names:tc:opendocument:xmlns:meta:1.0" xmlns:formx="urn:openoffice:names:experimental:ooxml-odf-interop:xmlns:form:1.0" xmlns:dc="http://purl.org/dc/elements/1.1/" xmlns:fo="urn:oasis:names:tc:opendocument:xmlns:xsl-fo-compatible:1.0" xmlns:loext="urn:org:documentfoundation:names:experimental:office:xmlns:loext:1.0" xmlns:ooo="http://openoffice.org/2004/office" xmlns:of="urn:oasis:names:tc:opendocument:xmlns:of:1.2" xmlns:svg="urn:oasis:names:tc:opendocument:xmlns:svg-compatible:1.0" xmlns:office="urn:oasis:names:tc:opendocument:xmlns:office:1.0" office:version="1.2">
  <office:scripts/>
  <office:font-face-decls>
    <style:font-face style:name="+mn-cs1" svg:font-family="+mn-cs"/>
    <style:font-face style:name="+mn-ea1" svg:font-family="+mn-ea"/>
    <style:font-face style:name="+mn-lt1" svg:font-family="+mn-lt"/>
    <style:font-face style:name="Calibri2" svg:font-family="Calibri"/>
    <style:font-face style:name="cmr10" svg:font-family="cmr10"/>
    <style:font-face style:name="Calibri4" svg:font-family="Calibri" style:font-family-generic="swiss"/>
    <style:font-face style:name="Segoe UI1" svg:font-family="'Segoe UI'" style:font-family-generic="modern" style:font-pitch="fixed"/>
    <style:font-face style:name="+mn-cs" svg:font-family="+mn-cs" style:font-pitch="variable"/>
    <style:font-face style:name="+mn-ea" svg:font-family="+mn-ea" style:font-pitch="variable"/>
    <style:font-face style:name="+mn-lt" svg:font-family="+mn-lt" style:font-pitch="variable"/>
    <style:font-face style:name="Arial Unicode MS1" svg:font-family="'Arial Unicode MS'" style:font-pitch="variable"/>
    <style:font-face style:name="Calibri3" svg:font-family="Calibri" style:font-pitch="variable"/>
    <style:font-face style:name="Liberation Sans2" svg:font-family="'Liberation Sans'" style:font-pitch="variable"/>
    <style:font-face style:name="Liberation Serif2" svg:font-family="'Liberation Serif'" style:font-pitch="variable"/>
    <style:font-face style:name="PingFang SC1" svg:font-family="'PingFang SC'" style:font-pitch="variable"/>
    <style:font-face style:name="Tahoma" svg:font-family="Tahoma" style:font-pitch="variable"/>
    <style:font-face style:name="cmr101" svg:font-family="cmr10" style:font-pitch="variable"/>
    <style:font-face style:name="PingFang SC" svg:font-family="'PingFang SC'" style:font-family-generic="modern" style:font-pitch="variable"/>
    <style:font-face style:name="Segoe UI2" svg:font-family="'Segoe UI'" style:font-family-generic="modern" style:font-pitch="variable"/>
    <style:font-face style:name="Calibri1" svg:font-family="Calibri" style:font-family-generic="roman" style:font-pitch="variable"/>
    <style:font-face style:name="Liberation Sans1" svg:font-family="'Liberation Sans'" style:font-family-generic="roman" style:font-pitch="variable"/>
    <style:font-face style:name="Liberation Serif1" svg:font-family="'Liberation Serif'" style:font-family-generic="roman" style:font-pitch="variable"/>
    <style:font-face style:name="Noto Sans" svg:font-family="'Noto Sans'" style:font-family-generic="roman" style:font-pitch="variable"/>
    <style:font-face style:name="Times New Roman" svg:font-family="'Times New Roman'" style:font-family-generic="roman" style:font-pitch="variable"/>
    <style:font-face style:name="Arial" svg:font-family="Arial" style:font-family-generic="swiss" style:font-pitch="variable"/>
    <style:font-face style:name="Arial Unicode MS" svg:font-family="'Arial Unicode MS'" style:font-family-generic="swiss" style:font-pitch="variable"/>
    <style:font-face style:name="Calibri" svg:font-family="Calibri" style:font-family-generic="swiss" style:font-pitch="variable"/>
    <style:font-face style:name="Liberation Sans" svg:font-family="'Liberation Sans'" style:font-family-generic="swiss" style:font-pitch="variable"/>
    <style:font-face style:name="Liberation Serif" svg:font-family="'Liberation Serif'" style:font-family-generic="swiss" style:font-pitch="variable"/>
    <style:font-face style:name="Segoe UI" svg:font-family="'Segoe UI'" style:font-family-generic="swiss" style:font-pitch="variable"/>
    <style:font-face style:name="Arial Unicode MS2" svg:font-family="'Arial Unicode MS'" style:font-family-generic="system" style:font-pitch="variable"/>
    <style:font-face style:name="PingFang SC2" svg:font-family="'PingFang SC'" style:font-family-generic="system" style:font-pitch="variable"/>
    <style:font-face style:name="Tahoma1" svg:font-family="Tahoma" style:font-family-generic="system" style:font-pitch="variable"/>
  </office:font-face-decls>
  <office:automatic-styles>
    <style:style style:name="dp1" style:family="drawing-page">
      <style:drawing-page-properties presentation:background-visible="true" presentation:background-objects-visible="true" presentation:display-footer="false" presentation:display-page-number="false" presentation:display-date-time="false"/>
    </style:style>
    <style:style style:name="dp2" style:family="drawing-page">
      <style:drawing-page-properties presentation:display-header="false" presentation:display-footer="false" presentation:display-page-number="false" presentation:display-date-time="false"/>
    </style:style>
    <style:style style:name="dp3" style:family="drawing-page">
      <style:drawing-page-properties presentation:display-header="true" presentation:display-footer="true" presentation:display-page-number="false" presentation:display-date-time="true"/>
    </style:style>
    <style:style style:name="dp4" style:family="drawing-page">
      <style:drawing-page-properties presentation:transition-speed="fast" presentation:background-visible="true" presentation:background-objects-visible="true" presentation:display-footer="false" presentation:display-page-number="false" presentation:display-date-time="false" smil:type="fade" smil:subtype="crossfade" smil:fadeColor="#000000"/>
    </style:style>
    <number:date-style style:name="D4">
      <number:day number:style="long"/>
      <number:text>.</number:text>
      <number:month number:style="long"/>
      <number:text>.</number:text>
      <number:year number:style="long"/>
    </number:date-style>
    <style:style style:name="gr1" style:family="graphic" style:parent-style-name="standard">
      <style:graphic-properties draw:stroke="none" svg:stroke-width="0.071cm" svg:stroke-linecap="butt" draw:fill="solid" draw:fill-color="#ffffff" draw:opacity="0%" draw:textarea-vertical-align="middle" draw:auto-grow-height="false" draw:fit-to-size="false" style:shrink-to-fit="false" fo:min-height="0cm" fo:min-width="0cm" fo:padding-top="0.125cm" fo:padding-bottom="0.125cm" fo:padding-left="0.25cm" fo:padding-right="0.25cm" fo:wrap-option="wrap" draw:shadow="visible" draw:shadow-offset-x="0.074cm" draw:shadow-offset-y="0.074cm" draw:shadow-color="#ffffff" draw:shadow-opacity="40%"/>
    </style:style>
    <style:style style:name="gr2" style:family="graphic" style:parent-style-name="Object_20_with_20_no_20_fill_20_and_20_no_20_line">
      <style:graphic-properties draw:stroke="none" svg:stroke-width="0cm" draw:fill="none" draw:textarea-horizontal-align="center" draw:textarea-vertical-align="top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3" style:family="graphic" style:parent-style-name="Object_20_with_20_no_20_fill_20_and_20_no_20_line">
      <style:graphic-properties draw:stroke="none" svg:stroke-width="0.026cm" draw:stroke-linejoin="miter" draw:fill="none" draw:textarea-horizontal-align="center" draw:textarea-vertical-align="top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4" style:family="graphic" style:parent-style-name="standard">
      <style:graphic-properties draw:stroke="none" svg:stroke-width="0cm" draw:fill="solid" draw:fill-color="#fcd5b5" draw:opacity="57%" draw:textarea-vertical-align="top" draw:auto-grow-height="true" draw:fit-to-size="false" style:shrink-to-fit="false" fo:min-height="0cm" fo:min-width="0cm" fo:padding-top="0.127cm" fo:padding-bottom="0.127cm" fo:padding-left="0.254cm" fo:padding-right="0.254cm" fo:wrap-option="wrap"/>
    </style:style>
    <style:style style:name="gr5" style:family="graphic" style:parent-style-name="standard">
      <style:graphic-properties draw:stroke="none" svg:stroke-width="0.026cm" draw:stroke-linejoin="miter" draw:fill="none" draw:textarea-vertical-align="middle" draw:auto-grow-height="true" draw:fit-to-size="false" style:shrink-to-fit="false" fo:min-height="0cm" fo:min-width="0cm" fo:padding-top="0.127cm" fo:padding-bottom="0.127cm" fo:padding-left="0.254cm" fo:padding-right="0.254cm" fo:wrap-option="no-wrap"/>
    </style:style>
    <style:style style:name="gr6" style:family="graphic" style:parent-style-name="standard">
      <style:graphic-properties draw:stroke="none" svg:stroke-width="0cm" draw:fill="solid" draw:fill-color="#34ba90" draw:opacity="0%" draw:textarea-vertical-align="top" draw:auto-grow-height="true" draw:fit-to-size="false" style:shrink-to-fit="false" fo:min-height="0cm" fo:min-width="0cm" fo:padding-top="0.125cm" fo:padding-bottom="0.125cm" fo:padding-left="0.25cm" fo:padding-right="0.25cm" fo:wrap-option="wrap"/>
    </style:style>
    <style:style style:name="gr7" style:family="graphic">
      <style:graphic-properties style:protect="size"/>
    </style:style>
    <style:style style:name="gr8" style:family="graphic" style:parent-style-name="standard">
      <style:graphic-properties draw:stroke="none" svg:stroke-width="0cm" draw:fill="none" draw:textarea-vertical-align="top" draw:auto-grow-height="true" draw:fit-to-size="false" style:shrink-to-fit="false" fo:min-height="0cm" fo:min-width="0cm" fo:padding-top="0.125cm" fo:padding-bottom="0.125cm" fo:padding-left="0.25cm" fo:padding-right="0.25cm" fo:wrap-option="no-wrap"/>
    </style:style>
    <style:style style:name="gr9" style:family="graphic" style:parent-style-name="standard">
      <style:graphic-properties draw:stroke="none" svg:stroke-width="0cm" draw:fill="none" draw:textarea-vertical-align="top" draw:auto-grow-height="true" draw:fit-to-size="false" style:shrink-to-fit="false" fo:min-height="0cm" fo:min-width="0cm" fo:padding-top="0cm" fo:padding-bottom="0cm" fo:padding-left="0cm" fo:padding-right="0cm" fo:wrap-option="wrap"/>
    </style:style>
    <style:style style:name="gr10" style:family="graphic" style:parent-style-name="standard">
      <style:graphic-properties draw:stroke="solid" svg:stroke-width="0.15cm" svg:stroke-color="#0330ab" svg:stroke-linecap="butt" draw:fill="none" draw:textarea-horizontal-align="center" draw:textarea-vertical-align="top" draw:auto-grow-height="false" fo:padding-top="0.125cm" fo:padding-bottom="0.125cm" fo:padding-left="0.25cm" fo:padding-right="0.25cm" fo:wrap-option="wrap"/>
    </style:style>
    <style:style style:name="gr11" style:family="graphic" style:parent-style-name="standard">
      <style:graphic-properties draw:stroke="solid" svg:stroke-width="0.15cm" svg:stroke-color="#258b1d" svg:stroke-linecap="butt" draw:fill="none" draw:textarea-horizontal-align="center" draw:textarea-vertical-align="top" draw:auto-grow-height="false" fo:padding-top="0.125cm" fo:padding-bottom="0.125cm" fo:padding-left="0.25cm" fo:padding-right="0.25cm" fo:wrap-option="wrap"/>
    </style:style>
    <style:style style:name="gr12" style:family="graphic" style:parent-style-name="standard">
      <style:graphic-properties draw:stroke="none" svg:stroke-width="0cm" draw:fill="none" draw:textarea-vertical-align="top" draw:auto-grow-height="true" draw:fit-to-size="false" style:shrink-to-fit="false" fo:min-height="0cm" fo:min-width="0cm" fo:padding-top="0.125cm" fo:padding-bottom="0.125cm" fo:padding-left="0.25cm" fo:padding-right="0.25cm" fo:wrap-option="wrap"/>
    </style:style>
    <style:style style:name="gr13" style:family="graphic" style:parent-style-name="standard">
      <style:graphic-properties draw:stroke="none" svg:stroke-width="0cm" draw:fill="none" draw:textarea-vertical-align="top" draw:auto-grow-height="true" draw:fit-to-size="false" style:shrink-to-fit="false" fo:min-height="0cm" fo:min-width="0cm" fo:padding-top="0.125cm" fo:padding-bottom="0.125cm" fo:padding-left="0.25cm" fo:padding-right="0.25cm" fo:wrap-option="no-wrap"/>
    </style:style>
    <style:style style:name="gr14" style:family="graphic" style:parent-style-name="standard">
      <style:graphic-properties draw:stroke="solid" svg:stroke-width="0.071cm" svg:stroke-color="#215968" svg:stroke-linecap="butt" draw:fill="none" draw:textarea-horizontal-align="center" draw:textarea-vertical-align="top" draw:auto-grow-height="false" fo:padding-top="0.125cm" fo:padding-bottom="0.125cm" fo:padding-left="0.25cm" fo:padding-right="0.25cm" fo:wrap-option="wrap"/>
    </style:style>
    <style:style style:name="gr15" style:family="graphic" style:parent-style-name="standard">
      <style:graphic-properties draw:stroke="solid" svg:stroke-width="0.071cm" svg:stroke-color="#c0504d" svg:stroke-linecap="butt" draw:fill="solid" draw:fill-color="#ffffff" draw:textarea-vertical-align="top" draw:auto-grow-height="true" draw:fit-to-size="false" style:shrink-to-fit="false" fo:min-height="0cm" fo:min-width="0cm" fo:padding-top="0.125cm" fo:padding-bottom="0.125cm" fo:padding-left="0.25cm" fo:padding-right="0.25cm" fo:wrap-option="wrap"/>
    </style:style>
    <style:style style:name="gr16" style:family="graphic" style:parent-style-name="standard">
      <style:graphic-properties draw:stroke="none" svg:stroke-width="0.026cm" draw:stroke-linejoin="miter" draw:fill="none" draw:textarea-vertical-align="middle" draw:auto-grow-height="false" draw:fit-to-size="shrink-to-fit" style:shrink-to-fit="true" fo:min-height="0cm" fo:min-width="0cm" fo:padding-top="0.125cm" fo:padding-bottom="0.125cm" fo:padding-left="0.25cm" fo:padding-right="0.25cm" fo:wrap-option="wrap"/>
    </style:style>
    <style:style style:name="gr17" style:family="graphic" style:parent-style-name="standard">
      <style:graphic-properties draw:stroke="none" svg:stroke-width="0.026cm" draw:stroke-linejoin="miter" draw:fill="none" draw:textarea-vertical-align="top" draw:auto-grow-height="true" draw:fit-to-size="false" style:shrink-to-fit="false" fo:min-height="0cm" fo:min-width="0cm" fo:padding-top="0.125cm" fo:padding-bottom="0.125cm" fo:padding-left="0.25cm" fo:padding-right="0.25cm" fo:wrap-option="no-wrap"/>
    </style:style>
    <style:style style:name="gr18" style:family="graphic" style:parent-style-name="standard">
      <style:graphic-properties draw:stroke="none" svg:stroke-width="0.026cm" draw:stroke-linejoin="miter" draw:fill="none" draw:textarea-vertical-align="top" draw:auto-grow-height="true" draw:fit-to-size="false" style:shrink-to-fit="false" fo:min-height="0cm" fo:min-width="0cm" fo:padding-top="0.125cm" fo:padding-bottom="0.125cm" fo:padding-left="0.25cm" fo:padding-right="0.25cm" fo:wrap-option="wrap"/>
    </style:style>
    <style:style style:name="gr19" style:family="graphic" style:parent-style-name="Object_20_with_20_no_20_fill_20_and_20_no_20_line">
      <style:graphic-properties draw:stroke="none" svg:stroke-width="0.026cm" draw:stroke-linejoin="round" draw:fill="none" draw:textarea-horizontal-align="center" draw:textarea-vertical-align="top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gr20" style:family="graphic" style:parent-style-name="standard">
      <style:graphic-properties draw:stroke="none" svg:stroke-width="0.026cm" draw:stroke-linejoin="miter" draw:fill="none" draw:textarea-vertical-align="middle" draw:auto-grow-height="false" draw:fit-to-size="false" style:shrink-to-fit="false" fo:min-height="0cm" fo:min-width="0cm" fo:padding-top="0.125cm" fo:padding-bottom="0.125cm" fo:padding-left="0.25cm" fo:padding-right="0.25cm" fo:wrap-option="wrap"/>
    </style:style>
    <style:style style:name="gr21" style:family="graphic" style:parent-style-name="standard">
      <style:graphic-properties draw:stroke="solid" svg:stroke-width="0.106cm" svg:stroke-color="#2c4151" draw:stroke-linejoin="round" draw:fill="solid" draw:fill-color="#ebf0f1" draw:textarea-vertical-align="middle" draw:auto-grow-height="false" draw:fit-to-size="false" style:shrink-to-fit="false" fo:min-height="0cm" fo:min-width="0cm" fo:padding-top="0.117cm" fo:padding-bottom="0.048cm" fo:padding-left="0.048cm" fo:padding-right="0.048cm" fo:wrap-option="wrap"/>
    </style:style>
    <style:style style:name="gr22" style:family="graphic" style:parent-style-name="standard">
      <style:graphic-properties draw:stroke="solid" svg:stroke-width="0.026cm" svg:stroke-color="#ffff99" draw:stroke-linejoin="miter" draw:fill="solid" draw:fill-color="#bfbfbf" draw:textarea-vertical-align="middle" draw:auto-grow-height="false" draw:fit-to-size="shrink-to-fit" style:shrink-to-fit="true" fo:min-height="0cm" fo:min-width="0cm" fo:padding-top="0.125cm" fo:padding-bottom="0.125cm" fo:padding-left="0.127cm" fo:padding-right="0.127cm" fo:wrap-option="wrap"/>
    </style:style>
    <style:style style:name="gr23" style:family="graphic" style:parent-style-name="Object_20_with_20_no_20_fill_20_and_20_no_20_line">
      <style:graphic-properties draw:stroke="none" svg:stroke-width="0.026cm" draw:stroke-linejoin="miter" draw:fill="solid" draw:fill-color="#595959" draw:textarea-horizontal-align="center" draw:textarea-vertical-align="top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fo:clip="rect(0cm, 0cm, 0cm, 0cm)" draw:image-opacity="100%" style:mirror="none"/>
    </style:style>
    <style:style style:name="pr1" style:family="presentation" style:parent-style-name="Διαφάνεια_20_τίτλου-notes" style:list-style-name="L10">
      <style:graphic-properties draw:stroke="none" svg:stroke-width="0cm" draw:fill="none" draw:fill-color="#ffffff" draw:textarea-vertical-align="top" draw:auto-grow-height="false" draw:fit-to-size="shrink-to-fit" style:shrink-to-fit="true" fo:min-height="12.433cm" fo:padding-top="0.127cm" fo:padding-bottom="0.127cm" fo:padding-left="0.254cm" fo:padding-right="0.254cm" fo:wrap-option="wrap"/>
    </style:style>
    <style:style style:name="pr2" style:family="presentation" style:parent-style-name="Διαφάνεια_20_τίτλου-backgroundobjects">
      <style:graphic-properties draw:stroke="none" svg:stroke-width="0cm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3" style:family="presentation" style:parent-style-name="Κενή-notes">
      <style:graphic-properties draw:fill-color="#ffffff" fo:min-height="13.364cm"/>
    </style:style>
    <style:style style:name="pr4" style:family="presentation" style:parent-style-name="Κενή-notes">
      <style:graphic-properties draw:fill-color="#ffffff" fo:min-height="12.432cm"/>
    </style:style>
    <style:style style:name="pr5" style:family="presentation" style:parent-style-name="Μόνο_20_τίτλος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pr6" style:family="presentation" style:parent-style-name="Μόνο_20_τίτλος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pr7" style:family="presentation" style:parent-style-name="Μόνο_20_τίτλος-notes">
      <style:graphic-properties draw:stroke="none" svg:stroke-width="0cm" draw:fill="none" draw:fill-color="#ffffff" draw:textarea-vertical-align="top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8" style:family="presentation" style:parent-style-name="Μόνο_20_τίτλος-backgroundobjects">
      <style:graphic-properties draw:stroke="none" svg:stroke-width="0cm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9" style:family="presentation" style:parent-style-name="Τίτλος_20_και_20_Αντικείμενο-title">
      <style:graphic-properties draw:stroke="none" svg:stroke-width="0cm" draw:fill="none" draw:textarea-vertical-align="middle" draw:auto-grow-height="false" draw:fit-to-size="shrink-to-fit" style:shrink-to-fit="true" fo:min-height="3.181cm" fo:padding-top="0.127cm" fo:padding-bottom="0.127cm" fo:padding-left="0.254cm" fo:padding-right="0.254cm" fo:wrap-option="wrap"/>
    </style:style>
    <style:style style:name="pr10" style:family="presentation" style:parent-style-name="Τίτλος_20_και_20_Αντικείμενο-notes">
      <style:graphic-properties draw:fill-color="#ffffff" fo:min-height="12.432cm"/>
    </style:style>
    <style:style style:name="pr11" style:family="presentation" style:parent-style-name="Μόνο_20_τίτλος-title">
      <style:graphic-properties draw:stroke="none" svg:stroke-width="0cm" draw:fill="none" draw:textarea-vertical-align="middle" draw:auto-grow-height="false" draw:fit-to-size="shrink-to-fit" style:shrink-to-fit="true" fo:min-height="3.181cm" fo:padding-top="0.127cm" fo:padding-bottom="0.127cm" fo:padding-left="0.254cm" fo:padding-right="0.254cm" fo:wrap-option="wrap"/>
    </style:style>
    <style:style style:name="pr12" style:family="presentation" style:parent-style-name="Μόνο_20_τίτλος-notes">
      <style:graphic-properties draw:fill-color="#ffffff" fo:min-height="12.432cm"/>
    </style:style>
    <style:style style:name="pr13" style:family="presentation" style:parent-style-name="Σύγκριση-title">
      <style:graphic-properties draw:stroke="none" svg:stroke-width="0cm" draw:fill="none" draw:textarea-vertical-align="middle" draw:auto-grow-height="false" draw:fit-to-size="shrink-to-fit" style:shrink-to-fit="true" fo:min-height="3.181cm" fo:padding-top="0.127cm" fo:padding-bottom="0.127cm" fo:padding-left="0.254cm" fo:padding-right="0.254cm" fo:wrap-option="wrap"/>
    </style:style>
    <style:style style:name="pr14" style:family="presentation" style:parent-style-name="Σύγκριση-outline1">
      <style:graphic-properties draw:stroke="none" svg:stroke-width="0cm" draw:fill="none" draw:textarea-vertical-align="bottom" draw:auto-grow-height="false" draw:fit-to-size="shrink-to-fit" style:shrink-to-fit="true" fo:min-height="10.798cm" fo:padding-top="0.127cm" fo:padding-bottom="0.127cm" fo:padding-left="0.254cm" fo:padding-right="0.254cm" fo:wrap-option="wrap"/>
    </style:style>
    <style:style style:name="pr15" style:family="presentation" style:parent-style-name="Σύγκριση-outline1">
      <style:graphic-properties draw:stroke="none" svg:stroke-width="0cm" draw:fill="none" draw:textarea-vertical-align="top" draw:auto-grow-height="false" draw:fit-to-size="shrink-to-fit" style:shrink-to-fit="true" fo:min-height="10.798cm" fo:padding-top="0.127cm" fo:padding-bottom="0.127cm" fo:padding-left="0.254cm" fo:padding-right="0.254cm" fo:wrap-option="wrap"/>
    </style:style>
    <style:style style:name="pr16" style:family="presentation" style:parent-style-name="Σύγκριση-outline1">
      <style:graphic-properties draw:stroke="none" svg:stroke-width="0cm" draw:fill="none" draw:textarea-vertical-align="top" draw:auto-grow-height="false" draw:fit-to-size="false" style:shrink-to-fit="false" fo:min-height="10.798cm" fo:padding-top="0.127cm" fo:padding-bottom="0.127cm" fo:padding-left="0.254cm" fo:padding-right="0.254cm" fo:wrap-option="wrap"/>
    </style:style>
    <style:style style:name="pr17" style:family="presentation" style:parent-style-name="Σύγκριση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pr18" style:family="presentation" style:parent-style-name="Σύγκριση-notes">
      <style:graphic-properties draw:stroke="none" svg:stroke-width="0cm" draw:fill="none" draw:fill-color="#ffffff" draw:textarea-vertical-align="top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19" style:family="presentation" style:parent-style-name="Σύγκριση-backgroundobjects">
      <style:graphic-properties draw:stroke="none" svg:stroke-width="0cm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0" style:family="presentation" style:parent-style-name="Δύο_20_περιεχόμενα-title">
      <style:graphic-properties draw:stroke="none" svg:stroke-width="0cm" draw:fill="none" draw:textarea-vertical-align="middle" draw:auto-grow-height="false" draw:fit-to-size="shrink-to-fit" style:shrink-to-fit="true" fo:min-height="3.181cm" fo:padding-top="0.127cm" fo:padding-bottom="0.127cm" fo:padding-left="0.254cm" fo:padding-right="0.254cm" fo:wrap-option="wrap"/>
    </style:style>
    <style:style style:name="pr21" style:family="presentation" style:parent-style-name="Δύο_20_περιεχόμενα-outline1">
      <style:graphic-properties draw:stroke="none" svg:stroke-width="0cm" draw:fill="none" draw:textarea-vertical-align="top" draw:auto-grow-height="false" draw:fit-to-size="false" style:shrink-to-fit="false" fo:min-height="10.798cm" fo:padding-top="0.127cm" fo:padding-bottom="0.127cm" fo:padding-left="0.254cm" fo:padding-right="0.254cm" fo:wrap-option="wrap"/>
    </style:style>
    <style:style style:name="pr22" style:family="presentation" style:parent-style-name="Δύο_20_περιεχόμενα-notes">
      <style:graphic-properties draw:stroke="none" svg:stroke-width="0cm" draw:fill="none" draw:fill-color="#ffffff" draw:textarea-vertical-align="top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3" style:family="presentation" style:parent-style-name="Δύο_20_περιεχόμενα-backgroundobjects">
      <style:graphic-properties draw:stroke="none" svg:stroke-width="0cm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4" style:family="presentation" style:parent-style-name="Κενή-notes">
      <style:graphic-properties draw:stroke="none" svg:stroke-width="0cm" draw:fill="none" draw:fill-color="#ffffff" draw:textarea-vertical-align="top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5" style:family="presentation" style:parent-style-name="Κενή-backgroundobjects">
      <style:graphic-properties draw:stroke="none" svg:stroke-width="0cm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6" style:family="presentation" style:parent-style-name="Τίτλος_20_και_20_Αντικείμενο-notes" style:list-style-name="L10">
      <style:graphic-properties draw:stroke="none" svg:stroke-width="0cm" draw:fill="none" draw:fill-color="#ffffff" draw:textarea-vertical-align="top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7" style:family="presentation" style:parent-style-name="Τίτλος_20_και_20_Αντικείμενο-backgroundobjects">
      <style:graphic-properties draw:stroke="none" svg:stroke-width="0cm" draw:stroke-linejoin="miter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28" style:family="presentation" style:parent-style-name="Τίτλος_2c__20_Κείμενο_20_και_20_Αντικείμενο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pr29" style:family="presentation" style:parent-style-name="Τίτλος_2c__20_Κείμενο_20_και_20_Αντικείμενο-outline1">
      <style:graphic-properties draw:stroke="none" svg:stroke-width="0cm" draw:fill="none" draw:textarea-vertical-align="top" draw:auto-grow-height="false" draw:fit-to-size="false" style:shrink-to-fit="false" fo:min-height="10.798cm" fo:padding-top="0.127cm" fo:padding-bottom="0.127cm" fo:padding-left="0.254cm" fo:padding-right="0.254cm" fo:wrap-option="wrap"/>
    </style:style>
    <style:style style:name="pr30" style:family="presentation" style:parent-style-name="Τίτλος_2c__20_Κείμενο_20_και_20_Αντικείμενο-notes">
      <style:graphic-properties draw:fill-color="#ffffff" fo:min-height="12.432cm"/>
    </style:style>
    <style:style style:name="pr31" style:family="presentation" style:parent-style-name="Δύο_20_περιεχόμενα-notes">
      <style:graphic-properties draw:fill-color="#ffffff" fo:min-height="12.432cm"/>
    </style:style>
    <style:style style:name="pr32" style:family="presentation" style:parent-style-name="Διαφάνεια_20_τίτλου-notes">
      <style:graphic-properties draw:fill-color="#ffffff" fo:min-height="12.432cm"/>
    </style:style>
    <style:style style:name="pr33" style:family="presentation" style:parent-style-name="Διαφάνεια_20_τίτλου-notes">
      <style:graphic-properties draw:fill-color="#ffffff" fo:min-height="13.364cm"/>
    </style:style>
    <style:style style:name="pr34" style:family="presentation" style:parent-style-name="Custom_20_Layout-title">
      <style:graphic-properties draw:stroke="none" svg:stroke-width="0cm" draw:fill="none" draw:textarea-vertical-align="middle" draw:auto-grow-height="false" draw:fit-to-size="shrink-to-fit" style:shrink-to-fit="true" fo:min-height="3.181cm" fo:padding-top="0.131cm" fo:padding-bottom="0.127cm" fo:padding-left="0.254cm" fo:padding-right="0.254cm" fo:wrap-option="wrap"/>
    </style:style>
    <style:style style:name="pr35" style:family="presentation" style:parent-style-name="Custom_20_Layout-backgroundobjects">
      <style:graphic-properties draw:stroke="none" svg:stroke-width="0cm" draw:fill="none" draw:fill-color="#ffffff" draw:textarea-vertical-align="bottom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r36" style:family="presentation" style:parent-style-name="Custom_20_Layout-notes" style:list-style-name="L10">
      <style:graphic-properties draw:stroke="none" svg:stroke-width="0cm" draw:fill="none" draw:fill-color="#ffffff" draw:textarea-vertical-align="middle" draw:auto-grow-height="false" draw:fit-to-size="false" style:shrink-to-fit="false" fo:min-height="12.433cm" fo:padding-top="0.127cm" fo:padding-bottom="0.127cm" fo:padding-left="0.254cm" fo:padding-right="0.254cm" fo:wrap-option="no-wrap"/>
    </style:style>
    <style:style style:name="pr37" style:family="presentation" style:parent-style-name="Custom_20_Layout-title">
      <style:graphic-properties draw:stroke="none" svg:stroke-width="0cm" draw:fill="none" draw:textarea-vertical-align="middle" draw:auto-grow-height="false" draw:fit-to-size="false" style:shrink-to-fit="false" fo:min-height="3.181cm" fo:padding-top="0.131cm" fo:padding-bottom="0.127cm" fo:padding-left="0.254cm" fo:padding-right="0.254cm" fo:wrap-option="wrap"/>
    </style:style>
    <style:style style:name="pr38" style:family="presentation" style:parent-style-name="Custom_20_Layout-notes" style:list-style-name="L10">
      <style:graphic-properties draw:stroke="none" svg:stroke-width="0cm" draw:fill="none" draw:fill-color="#ffffff" draw:textarea-vertical-align="middle" draw:auto-grow-height="false" draw:fit-to-size="false" style:shrink-to-fit="false" fo:min-height="12.433cm" fo:padding-top="0.127cm" fo:padding-bottom="0.127cm" fo:padding-left="0.254cm" fo:padding-right="0.254cm" fo:wrap-option="no-wrap"/>
    </style:style>
    <style:style style:name="pr39" style:family="presentation" style:parent-style-name="Custom_20_Layout-notes" style:list-style-name="L10">
      <style:graphic-properties draw:stroke="none" svg:stroke-width="0cm" draw:fill="none" draw:fill-color="#ffffff" draw:textarea-vertical-align="middle" draw:auto-grow-height="false" draw:fit-to-size="false" style:shrink-to-fit="false" fo:min-height="12.433cm" fo:padding-top="0.127cm" fo:padding-bottom="0.127cm" fo:padding-left="0.254cm" fo:padding-right="0.254cm" fo:wrap-option="no-wrap"/>
    </style:style>
    <style:style style:name="pr40" style:family="presentation" style:parent-style-name="Τίτλος_20_και_20_Αντικείμενο-notes">
      <style:graphic-properties draw:stroke="none" svg:stroke-width="0cm" draw:fill="none" draw:fill-color="#ffffff" draw:textarea-vertical-align="top" draw:auto-grow-height="false" draw:fit-to-size="false" style:shrink-to-fit="false" fo:min-height="12.433cm" fo:padding-top="0.127cm" fo:padding-bottom="0.127cm" fo:padding-left="0.254cm" fo:padding-right="0.254cm" fo:wrap-option="wrap"/>
    </style:style>
    <style:style style:name="P1" style:family="paragraph">
      <loext:graphic-properties draw:fill="solid" draw:fill-color="#ffffff" draw:opacity="0%"/>
      <style:paragraph-properties fo:text-align="start" style:font-independent-line-spacing="true"/>
      <style:text-properties fo:font-size="18pt"/>
    </style:style>
    <style:style style:name="P2" style:family="paragraph">
      <loext:graphic-properties draw:fill="none"/>
      <style:paragraph-properties fo:text-align="start"/>
      <style:text-properties fo:font-size="18pt"/>
    </style:style>
    <style:style style:name="P3" style:family="paragraph">
      <style:paragraph-properties fo:margin-left="2.54cm" fo:margin-right="0cm" fo:margin-top="0cm" fo:margin-bottom="0cm" fo:line-height="100%" fo:text-align="center" fo:text-indent="-2.539cm" style:punctuation-wrap="hanging" style:writing-mode="lr-tb">
        <style:tab-stops>
          <style:tab-stop style:position="0cm"/>
        </style:tab-stops>
      </style:paragraph-properties>
      <style:text-properties fo:hyphenate="false"/>
    </style:style>
    <style:style style:name="P4" style:family="paragraph">
      <loext:graphic-properties draw:fill="solid" draw:fill-color="#fcd5b5" draw:opacity="57%"/>
      <style:paragraph-properties fo:text-align="start" style:font-independent-line-spacing="true"/>
      <style:text-properties fo:font-size="18pt"/>
    </style:style>
    <style:style style:name="P5" style:family="paragraph">
      <loext:graphic-properties draw:fill="none"/>
      <style:paragraph-properties fo:text-align="start" style:font-independent-line-spacing="true"/>
      <style:text-properties fo:font-size="18pt"/>
    </style:style>
    <style:style style:name="P6" style:family="paragraph">
      <style:paragraph-properties fo:margin-left="0cm" fo:margin-right="0cm" fo:margin-top="0cm" fo:margin-bottom="0cm" fo:line-height="100%" fo:text-align="center" fo:text-indent="0cm" style:punctuation-wrap="hanging" style:writing-mode="lr-tb"/>
      <style:text-properties fo:hyphenate="false"/>
    </style:style>
    <style:style style:name="P7" style:family="paragraph">
      <loext:graphic-properties draw:fill="solid" draw:fill-color="#34ba90" draw:opacity="0%"/>
      <style:paragraph-properties fo:text-align="start" style:font-independent-line-spacing="true"/>
      <style:text-properties fo:font-size="18pt"/>
    </style:style>
    <style:style style:name="P8" style:family="paragraph">
      <loext:graphic-properties draw:fill="none" draw:fill-color="#ffffff"/>
      <style:paragraph-properties fo:margin-top="0cm" fo:margin-bottom="0cm" fo:line-height="100%" fo:text-align="start" style:font-independent-line-spacing="true"/>
      <style:text-properties fo:font-variant="normal" fo:text-transform="none" style:text-line-through-style="none" style:text-line-through-type="none" style:text-position="0% 100%" fo:font-size="18pt" fo:letter-spacing="normal" fo:font-style="normal" style:text-underline-style="none" fo:font-weight="normal" style:font-style-asian="normal" style:font-weight-asian="normal" style:font-style-complex="normal" style:font-weight-complex="normal"/>
    </style:style>
    <style:style style:name="P9" style:family="paragraph">
      <style:paragraph-properties fo:margin-left="0cm" fo:margin-right="0cm" fo:margin-top="0cm" fo:margin-bottom="0cm" fo:line-height="100%" fo:text-align="end" fo:text-indent="0cm" style:punctuation-wrap="hanging" style:writing-mode="lr-tb"/>
      <style:text-properties fo:font-size="12pt" style:font-size-asian="14pt" style:font-size-complex="14pt" fo:hyphenate="false"/>
    </style:style>
    <style:style style:name="P10" style:family="paragraph">
      <loext:graphic-properties draw:fill="none" draw:fill-color="#ffffff"/>
      <style:paragraph-properties fo:text-align="start" style:font-independent-line-spacing="true"/>
      <style:text-properties fo:font-size="12pt" style:font-size-asian="14pt" style:font-size-complex="14pt"/>
    </style:style>
    <style:style style:name="P11" style:family="paragraph">
      <loext:graphic-properties draw:fill-color="#ffffff"/>
    </style:style>
    <style:style style:name="P12" style:family="paragraph">
      <style:paragraph-properties fo:margin-left="0cm" fo:margin-right="0cm" fo:margin-top="0cm" fo:margin-bottom="0cm" fo:line-height="100%" fo:text-align="start" fo:text-indent="0cm" style:punctuation-wrap="hanging" style:writing-mode="lr-tb"/>
      <style:text-properties fo:hyphenate="false"/>
    </style:style>
    <style:style style:name="P13" style:family="paragraph">
      <style:paragraph-properties fo:margin-top="0cm" fo:margin-bottom="0cm" fo:line-height="100%" fo:text-align="center" style:punctuation-wrap="hanging" style:writing-mode="lr-tb"/>
      <style:text-properties fo:hyphenate="false"/>
    </style:style>
    <style:style style:name="P14" style:family="paragraph">
      <loext:graphic-properties draw:fill="none"/>
      <style:paragraph-properties fo:text-align="start" style:font-independent-line-spacing="true"/>
      <style:text-properties fo:font-size="44pt"/>
    </style:style>
    <style:style style:name="P15" style:family="paragraph">
      <style:paragraph-properties fo:margin-left="0cm" fo:margin-right="0cm" fo:margin-top="0.282cm" fo:margin-bottom="0cm" fo:line-height="100%" fo:text-align="start" fo:text-indent="0cm" style:punctuation-wrap="simple" style:writing-mode="lr-tb"/>
      <style:text-properties fo:hyphenate="false"/>
    </style:style>
    <style:style style:name="P16" style:family="paragraph">
      <loext:graphic-properties draw:fill="none"/>
      <style:paragraph-properties fo:text-align="start" style:font-independent-line-spacing="true"/>
      <style:text-properties fo:font-size="32pt"/>
    </style:style>
    <style:style style:name="P17" style:family="paragraph">
      <style:paragraph-properties fo:margin-top="0cm" fo:margin-bottom="0cm" fo:line-height="100%" fo:text-align="start"/>
    </style:style>
    <style:style style:name="P18" style:family="paragraph">
      <loext:graphic-properties draw:fill="none" draw:fill-color="#ffffff"/>
      <style:paragraph-properties fo:text-align="start" style:font-independent-line-spacing="true"/>
      <style:text-properties fo:font-size="18pt"/>
    </style:style>
    <style:style style:name="P19" style:family="paragraph">
      <style:paragraph-properties fo:margin-top="0cm" fo:margin-bottom="0cm" fo:line-height="100%" fo:text-align="end"/>
      <style:text-properties fo:font-size="12pt" style:font-size-asian="14pt" style:font-size-complex="14pt"/>
    </style:style>
    <style:style style:name="P20" style:family="paragraph">
      <style:paragraph-properties fo:margin-left="0cm" fo:margin-right="0cm" fo:margin-top="0cm" fo:margin-bottom="0cm" fo:line-height="100%" fo:text-align="start" fo:text-indent="0cm" style:punctuation-wrap="hanging" style:writing-mode="lr-tb"/>
      <style:text-properties fo:font-size="12pt" style:font-size-asian="14pt" style:font-size-complex="14pt" fo:hyphenate="false"/>
    </style:style>
    <style:style style:name="P21" style:family="paragraph">
      <style:paragraph-properties fo:margin-left="0cm" fo:margin-right="0cm" fo:margin-top="0.138cm" fo:margin-bottom="0cm" fo:line-height="100%" fo:text-align="start" fo:text-indent="0cm" style:punctuation-wrap="hanging" style:writing-mode="lr-tb">
        <style:tab-stops>
          <style:tab-stop style:position="0cm"/>
        </style:tab-stops>
      </style:paragraph-properties>
      <style:text-properties fo:hyphenate="false"/>
    </style:style>
    <style:style style:name="P22" style:family="paragraph">
      <loext:graphic-properties draw:fill="none"/>
      <style:paragraph-properties fo:text-align="start" style:font-independent-line-spacing="true"/>
      <style:text-properties fo:font-size="24pt"/>
    </style:style>
    <style:style style:name="P23" style:family="paragraph">
      <style:paragraph-properties fo:margin-left="0cm" fo:margin-right="0cm" fo:margin-top="0.127cm" fo:margin-bottom="0cm" fo:line-height="100%" fo:text-align="start" fo:text-indent="0cm" style:punctuation-wrap="hanging" style:writing-mode="lr-tb"/>
      <style:text-properties fo:hyphenate="false"/>
    </style:style>
    <style:style style:name="P24" style:family="paragraph">
      <style:paragraph-properties fo:margin-left="0cm" fo:margin-right="0cm" fo:margin-top="0.127cm" fo:margin-bottom="0cm" fo:line-height="100%" fo:text-align="start" fo:text-indent="0cm" style:punctuation-wrap="hanging" style:writing-mode="lr-tb">
        <style:tab-stops>
          <style:tab-stop style:position="0cm"/>
        </style:tab-stops>
      </style:paragraph-properties>
      <style:text-properties fo:hyphenate="false"/>
    </style:style>
    <style:style style:name="P25" style:family="paragraph">
      <loext:graphic-properties draw:fill="none"/>
      <style:paragraph-properties fo:text-align="start" style:font-independent-line-spacing="true"/>
      <style:text-properties fo:font-size="28pt"/>
    </style:style>
    <style:style style:name="P26" style:family="paragraph">
      <style:paragraph-properties fo:margin-left="0cm" fo:margin-right="0cm" fo:margin-top="0cm" fo:margin-bottom="0cm" fo:line-height="100%" fo:text-align="justify" fo:text-indent="0cm" style:punctuation-wrap="hanging" style:writing-mode="lr-tb"/>
      <style:text-properties fo:hyphenate="false"/>
    </style:style>
    <style:style style:name="P27" style:family="paragraph">
      <loext:graphic-properties draw:fill="solid" draw:fill-color="#ffffff"/>
      <style:paragraph-properties fo:text-align="start" style:font-independent-line-spacing="true"/>
      <style:text-properties fo:font-size="18pt"/>
    </style:style>
    <style:style style:name="P28" style:family="paragraph">
      <style:paragraph-properties fo:margin-left="0cm" fo:margin-right="0cm" fo:margin-top="0.169cm" fo:margin-bottom="0cm" fo:line-height="100%" fo:text-align="start" fo:text-indent="0cm" style:punctuation-wrap="hanging" style:writing-mode="lr-tb"/>
      <style:text-properties fo:hyphenate="false"/>
    </style:style>
    <style:style style:name="P29" style:family="paragraph">
      <style:paragraph-properties fo:margin-left="0.953cm" fo:margin-right="0cm" fo:margin-top="0.127cm" fo:margin-bottom="0cm" fo:line-height="80%" fo:text-align="start" fo:text-indent="-0.952cm" style:punctuation-wrap="hanging" style:writing-mode="lr-tb">
        <style:tab-stops>
          <style:tab-stop style:position="0cm"/>
        </style:tab-stops>
      </style:paragraph-properties>
      <style:text-properties fo:hyphenate="false"/>
    </style:style>
    <style:style style:name="P30" style:family="paragraph">
      <style:paragraph-properties fo:margin-left="0cm" fo:margin-right="0cm" fo:margin-top="0.141cm" fo:margin-bottom="0cm" fo:line-height="80%" fo:text-align="start" fo:text-indent="0cm" style:punctuation-wrap="hanging" style:writing-mode="lr-tb">
        <style:tab-stops>
          <style:tab-stop style:position="0cm"/>
        </style:tab-stops>
      </style:paragraph-properties>
      <style:text-properties fo:hyphenate="false"/>
    </style:style>
    <style:style style:name="P31" style:family="paragraph">
      <style:paragraph-properties fo:margin-left="0cm" fo:margin-right="0cm" fo:text-indent="0cm">
        <style:tab-stops>
          <style:tab-stop style:position="0cm"/>
        </style:tab-stops>
      </style:paragraph-properties>
    </style:style>
    <style:style style:name="P32" style:family="paragraph">
      <style:paragraph-properties fo:margin-left="0cm" fo:margin-right="0cm" fo:margin-top="0cm" fo:margin-bottom="0cm" fo:line-height="100%" fo:text-align="center" fo:text-indent="0cm" style:punctuation-wrap="simple" style:writing-mode="lr-tb"/>
      <style:text-properties fo:hyphenate="false"/>
    </style:style>
    <style:style style:name="P33" style:family="paragraph">
      <style:paragraph-properties fo:margin-top="0cm" fo:margin-bottom="0cm" fo:line-height="77%" fo:text-align="center" style:punctuation-wrap="hanging" style:writing-mode="lr-tb">
        <style:tab-stops>
          <style:tab-stop style:position="1.152cm"/>
          <style:tab-stop style:position="2.304cm"/>
          <style:tab-stop style:position="3.456cm"/>
          <style:tab-stop style:position="4.608cm"/>
          <style:tab-stop style:position="5.76cm"/>
          <style:tab-stop style:position="6.912cm"/>
          <style:tab-stop style:position="8.064cm"/>
          <style:tab-stop style:position="9.216cm"/>
          <style:tab-stop style:position="10.368cm"/>
          <style:tab-stop style:position="11.52cm"/>
          <style:tab-stop style:position="12.672cm"/>
          <style:tab-stop style:position="13.824cm"/>
          <style:tab-stop style:position="14.976cm"/>
          <style:tab-stop style:position="16.128cm"/>
          <style:tab-stop style:position="17.28cm"/>
          <style:tab-stop style:position="18.432cm"/>
          <style:tab-stop style:position="19.584cm"/>
          <style:tab-stop style:position="20.736cm"/>
          <style:tab-stop style:position="21.888cm"/>
        </style:tab-stops>
      </style:paragraph-properties>
      <style:text-properties fo:hyphenate="false"/>
    </style:style>
    <style:style style:name="P34" style:family="paragraph">
      <style:paragraph-properties fo:margin-left="0cm" fo:margin-right="0cm" fo:margin-top="0cm" fo:margin-bottom="0cm" fo:line-height="77%" fo:text-align="center" fo:text-indent="0cm" style:punctuation-wrap="hanging" style:writing-mode="lr-tb">
        <style:tab-stops>
          <style:tab-stop style:position="1.152cm"/>
          <style:tab-stop style:position="2.304cm"/>
          <style:tab-stop style:position="3.456cm"/>
          <style:tab-stop style:position="4.608cm"/>
          <style:tab-stop style:position="5.76cm"/>
          <style:tab-stop style:position="6.912cm"/>
          <style:tab-stop style:position="8.064cm"/>
          <style:tab-stop style:position="9.216cm"/>
          <style:tab-stop style:position="10.368cm"/>
          <style:tab-stop style:position="11.52cm"/>
        </style:tab-stops>
      </style:paragraph-properties>
      <style:text-properties fo:hyphenate="false"/>
    </style:style>
    <style:style style:name="P35" style:family="paragraph">
      <style:paragraph-properties fo:margin-left="0cm" fo:margin-right="0cm" fo:margin-top="0cm" fo:margin-bottom="0cm" fo:line-height="88%" fo:text-align="center" fo:text-indent="0cm" style:punctuation-wrap="hanging" style:writing-mode="lr-tb">
        <style:tab-stops>
          <style:tab-stop style:position="1.152cm"/>
          <style:tab-stop style:position="2.304cm"/>
          <style:tab-stop style:position="3.456cm"/>
          <style:tab-stop style:position="4.608cm"/>
          <style:tab-stop style:position="5.76cm"/>
          <style:tab-stop style:position="6.912cm"/>
          <style:tab-stop style:position="8.064cm"/>
          <style:tab-stop style:position="9.216cm"/>
          <style:tab-stop style:position="10.368cm"/>
          <style:tab-stop style:position="11.52cm"/>
        </style:tab-stops>
      </style:paragraph-properties>
      <style:text-properties fo:hyphenate="false"/>
    </style:style>
    <style:style style:name="P36" style:family="paragraph">
      <loext:graphic-properties draw:fill="solid" draw:fill-color="#ebf0f1"/>
      <style:paragraph-properties fo:text-align="start" style:font-independent-line-spacing="true"/>
      <style:text-properties fo:font-size="18pt"/>
    </style:style>
    <style:style style:name="P37" style:family="paragraph">
      <style:paragraph-properties fo:margin-top="0cm" fo:margin-bottom="0cm" fo:line-height="100%" fo:text-align="start" style:punctuation-wrap="hanging"/>
    </style:style>
    <style:style style:name="P38" style:family="paragraph">
      <loext:graphic-properties draw:fill="solid" draw:fill-color="#bfbfbf"/>
      <style:paragraph-properties fo:text-align="start" style:font-independent-line-spacing="true"/>
      <style:text-properties fo:font-size="18pt"/>
    </style:style>
    <style:style style:name="P39" style:family="paragraph">
      <loext:graphic-properties draw:fill="solid" draw:fill-color="#595959"/>
      <style:paragraph-properties fo:text-align="start"/>
      <style:text-properties fo:font-size="18pt"/>
    </style:style>
    <style:style style:name="T1" style:family="text">
      <style:text-properties fo:text-transform="uppercase" fo:color="#660033" style:text-line-through-style="none" style:text-line-through-type="none" style:text-position="0% 100%" style:font-name="Calibri2" fo:font-size="24pt" fo:letter-spacing="normal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T2" style:family="text">
      <style:text-properties fo:text-transform="uppercase" fo:color="#660033" style:text-line-through-style="none" style:text-line-through-type="none" style:text-position="0% 100%" style:font-name="Segoe UI" fo:font-size="24pt" fo:letter-spacing="normal" fo:font-style="normal" style:text-underline-style="none" fo:font-weight="bold" style:font-name-asian="Segoe UI1" style:font-size-asian="24pt" style:font-style-asian="normal" style:font-weight-asian="bold" style:font-name-complex="Segoe UI" style:font-size-complex="24pt" style:font-style-complex="normal" style:font-weight-complex="bold"/>
    </style:style>
    <style:style style:name="T3" style:family="text">
      <style:text-properties fo:font-variant="normal" fo:text-transform="none" fo:color="#660033" style:text-line-through-style="none" style:text-line-through-type="none" style:text-position="0% 100%" style:font-name="Calibri2" fo:font-size="20pt" fo:letter-spacing="normal" fo:font-style="normal" style:text-underline-style="none" fo:font-weight="bold" style:font-size-asian="20pt" style:font-style-asian="normal" style:font-weight-asian="bold" style:font-size-complex="20pt" style:font-style-complex="normal" style:font-weight-complex="bold"/>
    </style:style>
    <style:style style:name="T4" style:family="text">
      <style:text-properties fo:font-variant="normal" fo:text-transform="none" fo:color="#660033" style:text-line-through-style="none" style:text-line-through-type="none" style:text-position="0% 100%" style:font-name="Calibri2" fo:font-size="28pt" fo:letter-spacing="normal" fo:font-style="normal" style:text-underline-style="none" fo:font-weight="bold" style:font-size-asian="28pt" style:font-style-asian="normal" style:font-weight-asian="bold" style:font-size-complex="28pt" style:font-style-complex="normal" style:font-weight-complex="bold"/>
    </style:style>
    <style:style style:name="T5" style:family="text">
      <style:text-properties fo:font-variant="normal" fo:text-transform="none" fo:color="#000000" style:text-line-through-style="none" style:text-line-through-type="none" style:text-position="0% 100%" style:font-name="+mn-lt1" fo:font-size="12pt" fo:letter-spacing="normal" fo:font-style="normal" style:text-underline-style="none" fo:font-weight="normal" style:font-name-asian="+mn-ea1" style:font-size-asian="12pt" style:font-style-asian="normal" style:font-weight-asian="normal" style:font-name-complex="+mn-cs1" style:font-size-complex="12pt" style:font-style-complex="normal" style:font-weight-complex="normal"/>
    </style:style>
    <style:style style:name="T6" style:family="text">
      <style:text-properties fo:font-variant="normal" fo:text-transform="none" fo:color="#000000" style:text-line-through-style="none" style:text-line-through-type="none" style:text-position="0% 100%" style:font-name="Calibri2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7" style:family="text">
      <style:text-properties fo:font-variant="normal" fo:text-transform="none" fo:color="#000000" style:text-line-through-style="none" style:text-line-through-type="none" style:text-position="0% 100%" style:font-name="Calibri2" fo:font-size="44pt" fo:letter-spacing="normal" fo:font-style="normal" style:text-underline-style="none" fo:font-weight="normal" style:font-size-asian="44pt" style:font-style-asian="normal" style:font-weight-asian="normal" style:font-size-complex="44pt" style:font-style-complex="normal" style:font-weight-complex="normal"/>
    </style:style>
    <style:style style:name="T8" style:family="text">
      <style:text-properties fo:font-variant="normal" fo:text-transform="none" fo:color="#8b8b8b" style:text-line-through-style="none" style:text-line-through-type="none" style:text-position="0% 100%" style:font-name="Calibri2" fo:font-size="12pt" fo:letter-spacing="normal" fo:font-style="normal" style:text-underline-style="none" fo:font-weight="normal" style:font-size-asian="12pt" style:font-style-asian="normal" style:font-weight-asian="normal" style:font-size-complex="12pt" style:font-style-complex="normal" style:font-weight-complex="normal"/>
    </style:style>
    <style:style style:name="T9" style:family="text">
      <style:text-properties fo:font-variant="normal" fo:text-transform="none" fo:color="#000000" style:text-line-through-style="none" style:text-line-through-type="none" style:text-position="0% 100%" style:font-name="Calibri2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style:style style:name="T10" style:family="text">
      <style:text-properties fo:font-variant="normal" fo:text-transform="none" fo:color="#000000" style:text-line-through-style="none" style:text-line-through-type="none" style:text-position="0% 100%" style:font-name="Arial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style:style style:name="T11" style:family="text">
      <style:text-properties fo:font-variant="normal" fo:text-transform="none" style:text-line-through-style="none" style:text-line-through-type="none" style:text-position="0% 100%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T12" style:family="text">
      <style:text-properties fo:font-variant="normal" fo:text-transform="none" style:text-line-through-style="none" style:text-line-through-type="none" style:text-position="0% 100%" fo:font-size="12pt" fo:letter-spacing="normal" fo:font-style="normal" style:text-underline-style="none" fo:font-weight="normal" style:font-size-asian="12pt" style:font-style-asian="normal" style:font-weight-asian="normal" style:font-size-complex="12pt" style:font-style-complex="normal" style:font-weight-complex="normal"/>
    </style:style>
    <style:style style:name="T13" style:family="text">
      <style:text-properties fo:font-variant="normal" fo:text-transform="none" fo:color="#0431ab" style:text-line-through-style="none" style:text-line-through-type="none" style:text-position="0% 100%" style:font-name="Calibri2" fo:font-size="16.5pt" fo:letter-spacing="normal" fo:font-style="normal" style:text-underline-style="none" fo:font-weight="bold" style:font-size-asian="16.5pt" style:font-style-asian="normal" style:font-weight-asian="bold" style:font-size-complex="16.5pt" style:font-style-complex="normal" style:font-weight-complex="bold"/>
    </style:style>
    <style:style style:name="T14" style:family="text">
      <style:text-properties fo:font-variant="normal" fo:text-transform="none" fo:color="#258b1d" style:text-line-through-style="none" style:text-line-through-type="none" style:text-position="0% 100%" style:font-name="Calibri2" fo:font-size="16.5pt" fo:letter-spacing="normal" fo:font-style="normal" style:text-underline-style="none" fo:font-weight="bold" style:font-size-asian="16.5pt" style:font-style-asian="normal" style:font-weight-asian="bold" style:font-size-complex="16.5pt" style:font-style-complex="normal" style:font-weight-complex="bold"/>
    </style:style>
    <style:style style:name="T15" style:family="text">
      <style:text-properties fo:font-variant="normal" fo:text-transform="none" fo:color="#000000" style:text-line-through-style="none" style:text-line-through-type="none" style:text-position="0% 100%" style:font-name="Calibri2" fo:font-size="18pt" fo:letter-spacing="normal" fo:font-style="italic" style:text-underline-style="none" fo:font-weight="normal" style:font-size-asian="18pt" style:font-style-asian="italic" style:font-weight-asian="normal" style:font-size-complex="18pt" style:font-style-complex="italic" style:font-weight-complex="normal"/>
    </style:style>
    <style:style style:name="T16" style:family="text">
      <style:text-properties fo:font-variant="normal" fo:text-transform="none" fo:color="#000000" style:text-line-through-style="none" style:text-line-through-type="none" style:text-position="0% 100%" style:font-name="Calibri2" fo:font-size="13.5pt" fo:letter-spacing="normal" fo:font-style="normal" style:text-underline-style="none" fo:font-weight="normal" style:font-size-asian="13.5pt" style:font-style-asian="normal" style:font-weight-asian="normal" style:font-size-complex="13.5pt" style:font-style-complex="normal" style:font-weight-complex="normal"/>
    </style:style>
    <style:style style:name="T17" style:family="text">
      <style:text-properties fo:font-variant="normal" fo:text-transform="none" fo:color="#000000" style:text-line-through-style="none" style:text-line-through-type="none" style:text-position="0% 100%" style:font-name="Calibri2" fo:font-size="32pt" fo:letter-spacing="normal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T18" style:family="text">
      <style:text-properties fo:font-variant="normal" fo:text-transform="none" fo:color="#000000" style:text-line-through-style="none" style:text-line-through-type="none" style:text-position="0% 100%" style:font-name="Calibri2" fo:font-size="14pt" fo:letter-spacing="normal" fo:font-style="normal" style:text-underline-style="none" fo:font-weight="normal" style:font-size-asian="14pt" style:font-style-asian="normal" style:font-weight-asian="normal" style:font-size-complex="14pt" style:font-style-complex="normal" style:font-weight-complex="normal"/>
    </style:style>
    <style:style style:name="T19" style:family="text">
      <style:text-properties fo:font-variant="normal" fo:text-transform="none" fo:color="#000000" style:text-line-through-style="none" style:text-line-through-type="none" style:text-position="0% 100%" style:font-name="Calibri2" fo:font-size="19.5pt" fo:letter-spacing="normal" fo:font-style="normal" style:text-underline-style="none" fo:font-weight="bold" style:font-size-asian="19.5pt" style:font-style-asian="normal" style:font-weight-asian="bold" style:font-size-complex="19.5pt" style:font-style-complex="normal" style:font-weight-complex="bold"/>
    </style:style>
    <style:style style:name="T20" style:family="text">
      <style:text-properties fo:font-variant="normal" fo:text-transform="none" fo:color="#000000" style:text-line-through-style="none" style:text-line-through-type="none" style:text-position="0% 100%" style:font-name="+mn-lt1" fo:font-size="20pt" fo:letter-spacing="normal" fo:font-style="normal" style:text-underline-style="none" fo:font-weight="normal" style:font-name-asian="+mn-ea1" style:font-size-asian="20pt" style:font-style-asian="normal" style:font-weight-asian="normal" style:font-name-complex="+mn-cs1" style:font-size-complex="20pt" style:font-style-complex="normal" style:font-weight-complex="normal"/>
    </style:style>
    <style:style style:name="T21" style:family="text">
      <style:text-properties fo:font-variant="normal" fo:text-transform="none" fo:color="#000000" style:text-line-through-style="none" style:text-line-through-type="none" style:text-position="0% 100%" style:font-name="Calibri2" fo:font-size="18pt" fo:letter-spacing="normal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22" style:family="text">
      <style:text-properties fo:font-variant="normal" fo:text-transform="none" fo:color="#000000" style:text-line-through-style="none" style:text-line-through-type="none" style:text-position="30% 58%" style:font-name="Calibri2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23" style:family="text">
      <style:text-properties fo:font-variant="normal" fo:text-transform="none" fo:color="#000000" style:text-line-through-style="none" style:text-line-through-type="none" style:text-position="0% 100%" style:font-name="Calibri2" fo:font-size="24pt" fo:letter-spacing="normal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T24" style:family="text">
      <style:text-properties fo:font-variant="normal" fo:text-transform="none" fo:color="#000000" style:text-line-through-style="none" style:text-line-through-type="none" style:text-position="0% 100%" style:font-name="Calibri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25" style:family="text">
      <style:text-properties fo:font-variant="normal" fo:text-transform="none" fo:color="#c00000" style:text-line-through-style="none" style:text-line-through-type="none" style:text-position="0% 100%" style:font-name="Calibri2" fo:font-size="24pt" fo:letter-spacing="normal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T26" style:family="text">
      <style:text-properties fo:font-variant="normal" fo:text-transform="none" fo:color="#000000" style:text-line-through-style="none" style:text-line-through-type="none" style:text-position="0% 100%" style:font-name="Calibri" fo:font-size="18pt" fo:letter-spacing="normal" fo:font-style="normal" style:text-underline-style="none" fo:font-weight="normal" style:font-size-asian="18pt" style:font-style-asian="normal" style:font-weight-asian="normal" style:font-name-complex="Calibri" style:font-size-complex="18pt" style:font-style-complex="normal" style:font-weight-complex="normal"/>
    </style:style>
    <style:style style:name="T27" style:family="text">
      <style:text-properties fo:font-variant="normal" fo:text-transform="none" fo:color="#000000" style:text-line-through-style="none" style:text-line-through-type="none" style:text-position="0% 100%" style:font-name="Calibri" fo:font-size="18pt" fo:letter-spacing="normal" fo:font-style="normal" style:text-underline-style="none" fo:font-weight="bold" style:font-size-asian="18pt" style:font-style-asian="normal" style:font-weight-asian="bold" style:font-name-complex="Calibri" style:font-size-complex="18pt" style:font-style-complex="normal" style:font-weight-complex="bold"/>
    </style:style>
    <style:style style:name="T28" style:family="text">
      <style:text-properties fo:font-variant="normal" fo:text-transform="none" style:text-line-through-style="none" style:text-line-through-type="none" style:text-position="0% 100%" style:font-name="Arial" fo:font-size="12pt" fo:letter-spacing="normal" fo:font-style="normal" style:text-underline-style="none" fo:font-weight="normal" style:font-size-asian="12pt" style:font-style-asian="normal" style:font-weight-asian="normal" style:font-size-complex="12pt" style:font-style-complex="normal" style:font-weight-complex="normal"/>
    </style:style>
    <style:style style:name="T29" style:family="text">
      <style:text-properties fo:font-variant="normal" fo:text-transform="none" fo:color="#000000" style:text-line-through-style="none" style:text-line-through-type="none" style:text-position="0% 100%" style:font-name="Calibri2" fo:font-size="48pt" fo:letter-spacing="normal" fo:font-style="normal" style:text-underline-style="none" fo:font-weight="normal" style:font-size-asian="48pt" style:font-style-asian="normal" style:font-weight-asian="normal" style:font-size-complex="48pt" style:font-style-complex="normal" style:font-weight-complex="normal"/>
    </style:style>
    <style:style style:name="T30" style:family="text">
      <style:text-properties fo:font-variant="normal" fo:text-transform="none" fo:color="#ff0066" style:text-line-through-style="none" style:text-line-through-type="none" style:text-position="0% 100%" style:font-name="Calibri2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T31" style:family="text">
      <style:text-properties fo:font-variant="normal" fo:text-transform="none" fo:color="#ffffff" style:text-line-through-style="none" style:text-line-through-type="none" style:text-position="0% 100%" style:font-name="Calibri2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T32" style:family="text">
      <style:text-properties fo:font-variant="normal" fo:text-transform="none" fo:color="#000000" style:text-line-through-style="none" style:text-line-through-type="none" style:text-position="0% 100%" style:font-name="Calibri2" fo:font-size="40pt" fo:letter-spacing="normal" fo:font-style="normal" style:text-underline-style="none" fo:font-weight="normal" style:font-size-asian="40pt" style:font-style-asian="normal" style:font-weight-asian="normal" style:font-size-complex="40pt" style:font-style-complex="normal" style:font-weight-complex="normal"/>
    </style:style>
    <style:style style:name="T33" style:family="text">
      <style:text-properties fo:font-variant="normal" fo:text-transform="none" fo:color="#ff0066" style:text-line-through-style="none" style:text-line-through-type="none" style:text-position="0% 100%" style:font-name="Calibri2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T34" style:family="text">
      <style:text-properties fo:font-variant="normal" fo:text-transform="none" fo:color="#ffffff" style:text-line-through-style="none" style:text-line-through-type="none" style:text-position="0% 100%" style:font-name="Calibri2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T35" style:family="text">
      <style:text-properties fo:font-variant="normal" fo:text-transform="none" fo:color="#ff0066" style:text-line-through-style="none" style:text-line-through-type="none" style:text-position="0% 100%" style:font-name="Calibri2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style:style style:name="T36" style:family="text">
      <style:text-properties fo:font-variant="normal" fo:text-transform="none" fo:color="#c00000" style:text-line-through-style="none" style:text-line-through-type="none" style:text-position="0% 100%" style:font-name="Calibri2" fo:font-size="44pt" fo:letter-spacing="normal" fo:font-style="normal" style:text-underline-style="none" fo:font-weight="normal" style:font-size-asian="44pt" style:font-style-asian="normal" style:font-weight-asian="normal" style:font-size-complex="44pt" style:font-style-complex="normal" style:font-weight-complex="normal"/>
    </style:style>
    <style:style style:name="T37" style:family="text">
      <style:text-properties fo:font-variant="normal" fo:text-transform="none" fo:color="#000000" style:text-line-through-style="none" style:text-line-through-type="none" style:text-position="0% 100%" style:font-name="Calibri2" fo:font-size="12pt" fo:letter-spacing="normal" fo:font-style="normal" style:text-underline-style="none" fo:font-weight="bold" style:font-size-asian="12pt" style:font-style-asian="normal" style:font-weight-asian="bold" style:font-size-complex="12pt" style:font-style-complex="normal" style:font-weight-complex="bold"/>
    </style:style>
    <style:style style:name="T38" style:family="text">
      <style:text-properties fo:font-variant="normal" fo:text-transform="none" fo:color="#ffffff" style:text-line-through-style="none" style:text-line-through-type="none" style:text-position="0% 100%" style:font-name="Calibri2" fo:font-size="18pt" fo:letter-spacing="normal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39" style:family="text">
      <style:text-properties fo:font-variant="normal" fo:text-transform="none" fo:color="#000000" style:text-line-through-style="none" style:text-line-through-type="none" style:text-position="0% 100%" style:font-name="Calibri" fo:font-size="14pt" fo:letter-spacing="normal" fo:font-style="normal" style:text-underline-style="none" fo:font-weight="bold" style:font-size-asian="14pt" style:font-style-asian="normal" style:font-weight-asian="bold" style:font-size-complex="14pt" style:font-style-complex="normal" style:font-weight-complex="bold"/>
    </style:style>
    <style:style style:name="T40" style:family="text">
      <style:text-properties fo:font-variant="normal" fo:text-transform="none" fo:color="#000000" style:text-line-through-style="none" style:text-line-through-type="none" style:text-position="30% 58%" style:font-name="Calibri" fo:font-size="14pt" fo:letter-spacing="normal" fo:font-style="normal" style:text-underline-style="none" fo:font-weight="bold" style:font-size-asian="14pt" style:font-style-asian="normal" style:font-weight-asian="bold" style:font-size-complex="14pt" style:font-style-complex="normal" style:font-weight-complex="bold"/>
    </style:style>
    <style:style style:name="T41" style:family="text">
      <style:text-properties fo:font-variant="normal" fo:text-transform="none" fo:color="#000000" style:text-line-through-style="none" style:text-line-through-type="none" style:text-position="30% 58%" style:font-name="Calibri" fo:font-size="14pt" fo:letter-spacing="normal" fo:font-style="normal" style:text-underline-style="none" fo:font-weight="normal" style:font-size-asian="14pt" style:font-style-asian="normal" style:font-weight-asian="normal" style:font-size-complex="14pt" style:font-style-complex="normal" style:font-weight-complex="normal"/>
    </style:style>
    <style:style style:name="T42" style:family="text">
      <style:text-properties fo:font-variant="normal" fo:text-transform="none" fo:color="#000000" style:text-line-through-style="none" style:text-line-through-type="none" style:text-position="0% 100%" style:font-name="Calibri" fo:font-size="14pt" fo:letter-spacing="normal" fo:font-style="normal" style:text-underline-style="none" fo:font-weight="normal" style:font-size-asian="14pt" style:font-style-asian="normal" style:font-weight-asian="normal" style:font-size-complex="14pt" style:font-style-complex="normal" style:font-weight-complex="normal"/>
    </style:style>
    <style:style style:name="T43" style:family="text">
      <style:text-properties fo:font-variant="normal" fo:text-transform="none" fo:color="#1f497d" style:text-line-through-style="none" style:text-line-through-type="none" style:text-position="0% 100%" style:font-name="Calibri2" fo:font-size="18pt" fo:letter-spacing="normal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44" style:family="text">
      <style:text-properties fo:font-variant="normal" fo:text-transform="none" fo:color="#c00000" style:text-line-through-style="none" style:text-line-through-type="none" style:text-position="0% 100%" style:font-name="cmr10" fo:font-size="28pt" fo:letter-spacing="normal" fo:font-style="normal" style:text-underline-style="none" fo:font-weight="bold" style:font-size-asian="28pt" style:font-style-asian="normal" style:font-weight-asian="bold" style:font-size-complex="28pt" style:font-style-complex="normal" style:font-weight-complex="bold"/>
    </style:style>
    <style:style style:name="T45" style:family="text">
      <style:text-properties fo:font-variant="normal" fo:text-transform="none" fo:color="#000000" style:text-line-through-style="none" style:text-line-through-type="none" style:text-position="0% 100%" style:font-name="cmr10" fo:font-size="31pt" fo:letter-spacing="normal" fo:font-style="normal" style:text-underline-style="none" fo:font-weight="bold" style:font-size-asian="31pt" style:font-style-asian="normal" style:font-weight-asian="bold" style:font-size-complex="31pt" style:font-style-complex="normal" style:font-weight-complex="bold"/>
    </style:style>
    <style:style style:name="T46" style:family="text">
      <style:text-properties fo:font-variant="normal" fo:text-transform="none" fo:color="#000000" style:text-line-through-style="none" style:text-line-through-type="none" style:text-position="0% 100%" style:font-name="cmr10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T47" style:family="text">
      <style:text-properties fo:font-variant="normal" fo:text-transform="none" fo:color="#000000" style:text-line-through-style="none" style:text-line-through-type="none" style:text-position="0% 100%" style:font-name="cmr10" fo:font-size="14pt" fo:letter-spacing="normal" fo:font-style="normal" style:text-underline-style="none" fo:font-weight="bold" style:font-size-asian="14pt" style:font-style-asian="normal" style:font-weight-asian="bold" style:font-size-complex="14pt" style:font-style-complex="normal" style:font-weight-complex="bold"/>
    </style:style>
    <style:style style:name="T48" style:family="text">
      <style:text-properties fo:font-variant="normal" fo:text-transform="none" fo:color="#0000ff" style:text-line-through-style="none" style:text-line-through-type="none" style:text-position="0% 100%" style:font-name="cmr10" fo:font-size="14pt" fo:letter-spacing="normal" fo:font-style="normal" style:text-underline-style="solid" style:text-underline-width="auto" style:text-underline-color="font-color" fo:font-weight="bold" style:font-size-asian="14pt" style:font-style-asian="normal" style:font-weight-asian="bold" style:font-size-complex="14pt" style:font-style-complex="normal" style:font-weight-complex="bold"/>
    </style:style>
    <style:style style:name="T49" style:family="text">
      <style:text-properties fo:font-variant="normal" fo:text-transform="none" fo:color="#003d73" style:text-line-through-style="none" style:text-line-through-type="none" style:text-position="0% 100%" style:font-name="cmr10" fo:font-size="14pt" fo:letter-spacing="normal" fo:font-style="normal" style:text-underline-style="solid" style:text-underline-width="auto" style:text-underline-color="font-color" fo:font-weight="bold" style:font-size-asian="14pt" style:font-style-asian="normal" style:font-weight-asian="bold" style:font-size-complex="14pt" style:font-style-complex="normal" style:font-weight-complex="bold"/>
    </style:style>
    <style:style style:name="T50" style:family="text">
      <style:text-properties fo:font-variant="normal" fo:text-transform="none" fo:color="#0000ff" style:text-line-through-style="none" style:text-line-through-type="none" style:text-position="0% 100%" style:font-name="Calibri" fo:font-size="14pt" fo:letter-spacing="normal" fo:font-style="normal" style:text-underline-style="solid" style:text-underline-width="auto" style:text-underline-color="font-color" fo:font-weight="bold" style:font-size-asian="14pt" style:font-style-asian="normal" style:font-weight-asian="bold" style:font-name-complex="Calibri" style:font-size-complex="14pt" style:font-style-complex="normal" style:font-weight-complex="bold"/>
    </style:style>
    <style:style style:name="T51" style:family="text">
      <style:text-properties fo:font-variant="normal" fo:text-transform="none" fo:color="#000000" style:text-line-through-style="none" style:text-line-through-type="none" style:text-position="0% 100%" style:font-name="cmr10" fo:font-size="16pt" fo:letter-spacing="normal" fo:font-style="normal" style:text-underline-style="none" fo:font-weight="bold" style:font-size-asian="16pt" style:font-style-asian="normal" style:font-weight-asian="bold" style:font-size-complex="16pt" style:font-style-complex="normal" style:font-weight-complex="bold"/>
    </style:style>
    <style:style style:name="T52" style:family="text">
      <style:text-properties fo:font-variant="normal" fo:text-transform="none" fo:color="#000000" style:text-line-through-style="none" style:text-line-through-type="none" style:text-position="0% 100%" style:font-name="Times New Roman" fo:font-size="16pt" fo:letter-spacing="normal" fo:font-style="normal" style:text-underline-style="none" fo:font-weight="bold" style:font-size-asian="16pt" style:font-style-asian="normal" style:font-weight-asian="bold" style:font-size-complex="16pt" style:font-style-complex="normal" style:font-weight-complex="bold"/>
    </style:style>
    <style:style style:name="T53" style:family="text">
      <style:text-properties fo:font-variant="normal" fo:text-transform="none" fo:color="#000000" style:text-line-through-style="none" style:text-line-through-type="none" style:text-position="0% 100%" style:font-name="Calibri" fo:font-size="16pt" fo:letter-spacing="normal" fo:font-style="normal" style:text-underline-style="none" fo:font-weight="bold" style:font-size-asian="16pt" style:font-style-asian="normal" style:font-weight-asian="bold" style:font-name-complex="Calibri" style:font-size-complex="16pt" style:font-style-complex="normal" style:font-weight-complex="bold"/>
    </style:style>
    <style:style style:name="T54" style:family="text">
      <style:text-properties fo:font-variant="normal" fo:text-transform="none" fo:color="#000000" style:text-line-through-style="none" style:text-line-through-type="none" style:text-position="0% 100%" style:font-name="Times New Roman" fo:font-size="12pt" fo:letter-spacing="normal" fo:font-style="normal" style:text-underline-style="none" fo:font-weight="normal" style:font-name-asian="+mn-ea1" style:font-size-asian="12pt" style:font-style-asian="normal" style:font-weight-asian="normal" style:font-name-complex="+mn-cs1" style:font-size-complex="12pt" style:font-style-complex="normal" style:font-weight-complex="normal"/>
    </style:style>
    <style:style style:name="T55" style:family="text">
      <style:text-properties fo:font-variant="normal" fo:text-transform="none" fo:color="#000000" style:text-line-through-style="none" style:text-line-through-type="none" style:text-position="0% 100%" style:font-name="cmr10" fo:font-size="22pt" fo:letter-spacing="normal" fo:font-style="normal" style:text-underline-style="none" fo:font-weight="normal" style:font-size-asian="22pt" style:font-style-asian="normal" style:font-weight-asian="normal" style:font-size-complex="22pt" style:font-style-complex="normal" style:font-weight-complex="normal"/>
    </style:style>
    <style:style style:name="T56" style:family="text">
      <style:text-properties fo:font-variant="normal" fo:text-transform="none" fo:color="#003d73" style:text-line-through-style="none" style:text-line-through-type="none" style:text-position="0% 100%" style:font-name="cmr10" fo:font-size="18pt" fo:letter-spacing="normal" fo:font-style="normal" style:text-underline-style="solid" style:text-underline-width="auto" style:text-underline-color="font-color" fo:font-weight="normal" style:font-size-asian="18pt" style:font-style-asian="normal" style:font-weight-asian="normal" style:font-size-complex="18pt" style:font-style-complex="normal" style:font-weight-complex="normal"/>
    </style:style>
    <style:style style:name="T57" style:family="text">
      <style:text-properties fo:font-variant="normal" fo:text-transform="none" fo:color="#000000" style:text-line-through-style="none" style:text-line-through-type="none" style:text-position="0% 100%" style:font-name="cmr10" fo:font-size="18pt" fo:letter-spacing="normal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text:list-style style:name="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2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3">
      <text:list-level-style-bullet text:level="1" text:bullet-char="">
        <style:list-level-properties text:space-before="0.001cm" text:min-label-width="0.502cm"/>
        <style:text-properties fo:font-family="Wingdings" style:font-pitch="variable" style:font-charset="x-symbol" fo:color="#c0504d" fo:font-size="80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4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L5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L6">
      <text:list-level-style-bullet text:level="1" text:bullet-char="•">
        <style:list-level-properties text:space-before="0.001cm" text:min-label-width="0.952cm"/>
        <style:text-properties style:font-name="Arial" fo:color="#ff0066" fo:font-size="100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L7">
      <text:list-level-style-bullet text:level="1" text:bullet-char="•">
        <style:list-level-properties text:space-before="0.001cm" text:min-label-width="0.952cm"/>
        <style:text-properties style:font-name="Arial" fo:color="#ffffff" fo:font-size="100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L8">
      <text:list-level-style-bullet text:level="1" text:bullet-char="•">
        <style:list-level-properties text:space-before="0.001cm" text:min-label-width="0.952cm"/>
        <style:text-properties style:font-name="Arial" fo:color="#ff0066" fo:font-size="100%"/>
      </text:list-level-style-bullet>
      <text:list-level-style-bullet text:level="2" text:bullet-char="–">
        <style:list-level-properties text:space-before="1.271cm" text:min-label-width="0.793cm"/>
        <style:text-properties style:font-name="Arial" fo:color="#ff0066" fo:font-size="100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L9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10">
      <text:list-level-style-bullet text:level="1" text:bullet-char="●">
        <style:list-level-properties text:space-before="-0.6cm" text:min-label-width="0.6cm"/>
        <style:text-properties fo:font-family="StarSymbol" style:use-window-font-color="true" fo:font-size="100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Διαφάνεια_20_τίτλου" presentation:presentation-page-layout-name="AL1T0">
        <draw:g draw:name="4 - Ομάδα">
          <draw:custom-shape draw:name="5 - Ορθογώνιο" draw:style-name="gr1" draw:text-style-name="P1" draw:layer="layout" svg:width="25.399cm" svg:height="3.799cm" svg:x="-0.198cm" svg:y="-0.231cm">
            <text:p/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  <draw:frame draw:name="Picture 482" draw:style-name="gr2" draw:text-style-name="P2" draw:layer="layout" svg:width="2.659cm" svg:height="2.641cm" svg:x="21.995cm" svg:y="0.273cm">
            <draw:image xlink:href="Pictures/100002010000005E0000005D1A127709B03F7594.png" xlink:type="simple" xlink:show="embed" xlink:actuate="onLoad" loext:mime-type="image/png">
              <text:p/>
            </draw:image>
            <svg:desc>ker_tra</svg:desc>
          </draw:frame>
          <draw:frame draw:name="Picture 477" draw:style-name="gr3" draw:text-style-name="P2" draw:layer="layout" svg:width="2.716cm" svg:height="2.879cm" svg:x="0.794cm" svg:y="0.22cm">
            <draw:image xlink:href="Pictures/100002010000006000000066DCBEB63585341996.png" xlink:type="simple" xlink:show="embed" xlink:actuate="onLoad" loext:mime-type="image/png">
              <text:p/>
            </draw:image>
            <svg:desc>Λογότυπο_ΑΠΘ</svg:desc>
          </draw:frame>
        </draw:g>
        <draw:custom-shape draw:name="18 - Ορθογώνιο" draw:style-name="gr4" draw:text-style-name="P4" draw:layer="layout" svg:width="24.202cm" svg:height="2.287cm" svg:x="0.599cm" svg:y="16.126cm">
          <text:p text:style-name="P3">
            <text:span text:style-name="T1">STUDENT WORKSHOP ON ENVIRONMENTAL URBAN STRATEGIES AND DESIGN, </text:span>
            <text:span text:style-name="T2">14-10-2019, Thessaloniki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Rectangle 2" draw:style-name="gr5" draw:text-style-name="P5" draw:layer="layout" svg:width="0.512cm" svg:height="1.025cm" svg:x="0cm" svg:y="0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9 - TextBox" draw:style-name="gr6" draw:text-style-name="P7" draw:layer="layout" svg:width="18.401cm" svg:height="9.735cm" svg:x="3.593cm" svg:y="4.524cm">
          <text:p text:style-name="P6">
            <text:span text:style-name="T3">“</text:span>
            <text:span text:style-name="T4">Challenges and impacts of climate change in the Mediterranean - The added value from Regional Climate Models (RCMs)</text:span>
            <text:span text:style-name="T3">“</text:span>
          </text:p>
          <text:p text:style-name="P6">
            <text:span text:style-name="T3"/>
          </text:p>
          <text:p text:style-name="P6">
            <text:span text:style-name="T3"/>
          </text:p>
          <text:p text:style-name="P6">
            <text:span text:style-name="T3"/>
          </text:p>
          <text:p text:style-name="P6">
            <text:span text:style-name="T3">Prodromos Zanis</text:span>
          </text:p>
          <text:p text:style-name="P6">
            <text:span text:style-name="T3">Professor</text:span>
          </text:p>
          <text:p text:style-name="P6">
            <text:span text:style-name="T3">Department of Meteorology and Climatology</text:span>
          </text:p>
          <text:p text:style-name="P6">
            <text:span text:style-name="T3">School of Geology, AUTH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page-thumbnail draw:name="1 - Θέση εικόνας διαφάνειας" draw:style-name="gr7" draw:layer="layout" svg:width="13.81cm" svg:height="10.362cm" svg:x="2.619cm" svg:y="2.073cm" draw:page-number="1" presentation:class="page"/>
          <draw:frame draw:name="2 - Θέση σημειώσεων" presentation:style-name="pr1" draw:text-style-name="P8" draw:layer="layout" svg:width="15.239cm" svg:height="12.433cm" svg:x="1.905cm" svg:y="13.125cm" presentation:class="notes" presentation:placeholder="true" presentation:user-transformed="true">
            <draw:text-box/>
          </draw:frame>
          <draw:frame draw:name="3 - Θέση αριθμού διαφάνειας" presentation:style-name="pr2" draw:text-style-name="P10" draw:layer="layout" svg:width="8.254cm" svg:height="1.381cm" svg:x="10.791cm" svg:y="26.245cm" presentation:class="page-number" presentation:user-transformed="true">
            <draw:text-box>
              <text:p text:style-name="P9">
                <text:span text:style-name="T5">
                  <text:page-number>&lt;number&gt;</text:page-number>
                </text:span>
              </text:p>
            </draw:text-box>
          </draw:frame>
        </presentation:notes>
      </draw:page>
      <draw:page draw:name="page2" draw:style-name="dp1" draw:master-page-name="Κενή">
        <draw:frame draw:name="Picture 2" draw:style-name="gr3" draw:text-style-name="P2" draw:layer="layout" svg:width="25.436cm" svg:height="16.601cm" svg:x="-0.037cm" svg:y="1.724cm">
          <draw:image xlink:href="Pictures/10115A3400006546000042D226AC128D8E61336E.emf" xlink:type="simple" xlink:show="embed" xlink:actuate="onLoad" loext:mime-type="image/x-emf">
            <text:p/>
          </draw:image>
          <draw:image xlink:href="Pictures/10000201000003660000023EFE32CD232E9695C6.png" xlink:type="simple" xlink:show="embed" xlink:actuate="onLoad" loext:mime-type="image/png"/>
        </draw:frame>
        <presentation:notes draw:style-name="dp3">
          <draw:page-thumbnail draw:style-name="gr7" draw:layer="layout" svg:width="19.798cm" svg:height="11.136cm" svg:x="0.6cm" svg:y="2.257cm" draw:page-number="2" presentation:class="page"/>
          <draw:frame presentation:style-name="pr3" draw:text-style-name="P11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3" draw:style-name="dp1" draw:master-page-name="Κενή">
        <draw:frame draw:name="Picture 2" draw:style-name="gr3" draw:text-style-name="P2" draw:layer="layout" svg:width="25.007cm" svg:height="15.695cm" svg:x="0.392cm" svg:y="1.324cm">
          <draw:image xlink:href="Pictures/10000000000003760000022C5DF72BCF0F4CE7E3.jpg" xlink:type="simple" xlink:show="embed" xlink:actuate="onLoad" loext:mime-type="image/jpeg">
            <text:p/>
          </draw:image>
        </draw:frame>
        <draw:custom-shape draw:name="Rectangle 2" draw:style-name="gr8" draw:text-style-name="P5" draw:layer="layout" svg:width="7.247cm" svg:height="1.013cm" svg:x="6.921cm" svg:y="17.526cm">
          <text:p text:style-name="P12">
            <text:span text:style-name="T6">(source: IPCC SR1.5, 2018)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3">
          <draw:page-thumbnail draw:style-name="gr7" draw:layer="layout" svg:width="13.813cm" svg:height="10.36cm" svg:x="2.618cm" svg:y="2.099cm" draw:page-number="3" presentation:class="page"/>
          <draw:frame presentation:style-name="pr4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The Mediterranean area" draw:style-name="dp4" draw:master-page-name="Μόνο_20_τίτλος" presentation:presentation-page-layout-name="AL2T19" xml:id="id1" draw:id="id1">
        <draw:frame draw:name="Title 1" presentation:style-name="pr5" draw:text-style-name="P14" draw:layer="layout" svg:width="22.859cm" svg:height="3.174cm" svg:x="1.27cm" svg:y="0.763cm" presentation:class="title" presentation:user-transformed="true">
          <draw:text-box>
            <text:p text:style-name="P13">
              <text:span text:style-name="T7">The Mediterranean area</text:span>
            </text:p>
          </draw:text-box>
        </draw:frame>
        <draw:frame draw:name="Slide Number Placeholder 2" presentation:style-name="pr6" draw:text-style-name="P10" draw:layer="layout" svg:width="5.926cm" svg:height="1.013cm" svg:x="18.203cm" svg:y="17.657cm" presentation:class="page-number" presentation:user-transformed="true">
          <draw:text-box>
            <text:p text:style-name="P9">
              <text:span text:style-name="T8">
                <text:page-number>&lt;number&gt;</text:page-number>
              </text:span>
            </text:p>
          </draw:text-box>
        </draw:frame>
        <draw:custom-shape draw:name="Rectangle 4" draw:style-name="gr9" draw:text-style-name="P16" draw:layer="layout" svg:width="20.774cm" svg:height="4.903cm" svg:x="2.099cm" svg:y="12.925cm">
          <text:list text:style-name="L3">
            <text:list-item>
              <text:p text:style-name="P15">
                <text:span text:style-name="T9">An eco-region: 46.000 km coastline, 10% of vegetation species, 7% of marine species</text:span>
              </text:p>
            </text:list-item>
            <text:list-item>
              <text:p text:style-name="P15">
                <text:span text:style-name="T9">22 countries,</text:span>
                <text:span text:style-name="T10"> </text:span>
                <text:span text:style-name="T9">~480 Mio inhab., high population density (~60 persons/km2), 6% of world pop., 10% of world GDP, 1/3 of international tourism. </text:span>
              </text:p>
            </text:list-item>
            <text:list-item>
              <text:p text:style-name="P15">
                <text:span text:style-name="T9">
                  Meteorologically, it is influenced by subtropical processes 
                  <text:s/>
                  mid-latitude dynamics.
                </text:span>
              </text:p>
            </text:list-item>
            <text:list-item>
              <text:p text:style-name="P15">
                <text:span text:style-name="T9">The Mediterranean (and the surrounded regions) is one of the most sensitive and vulnerable to climate change regions on Earth.</text:span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Content Placeholder 3" draw:style-name="gr2" draw:text-style-name="P2" draw:layer="layout" svg:width="16.575cm" svg:height="8.248cm" svg:x="3.899cm" svg:y="4.124cm">
          <draw:image xlink:href="Pictures/100000000000024B000001245594B142F92E6616.jpg" xlink:type="simple" xlink:show="embed" xlink:actuate="onLoad" loext:mime-type="image/jpeg">
            <text:p/>
          </draw:image>
        </draw:frame>
        <anim:par presentation:node-type="timing-root">
          <anim:par smil:begin="id1.begin">
            <anim:transitionFilter smil:dur="0.7s" smil:type="fade" smil:subtype="crossfade"/>
          </anim:par>
          <anim:seq smil:dur="0s" presentation:node-type="main-sequence"/>
        </anim:par>
        <presentation:notes draw:style-name="dp2">
          <draw:page-thumbnail draw:name="Θέση εικόνας διαφάνειας 1" draw:style-name="gr7" draw:layer="layout" svg:width="13.81cm" svg:height="10.362cm" svg:x="2.619cm" svg:y="2.073cm" draw:page-number="4" presentation:class="page"/>
          <draw:frame draw:name="Θέση σημειώσεων 2" presentation:style-name="pr7" draw:text-style-name="P18" draw:layer="layout" svg:width="15.239cm" svg:height="12.433cm" svg:x="1.905cm" svg:y="13.125cm" presentation:class="notes" presentation:user-transformed="true">
            <draw:text-box>
              <text:p text:style-name="P17">
                <text:span text:style-name="T11">Ακαθάριστο εγχώριο προϊόν GDP</text:span>
              </text:p>
            </draw:text-box>
          </draw:frame>
          <draw:frame draw:name="Θέση αριθμού διαφάνειας 3" presentation:style-name="pr8" draw:text-style-name="P10" draw:layer="layout" svg:width="8.254cm" svg:height="1.381cm" svg:x="10.791cm" svg:y="26.245cm" presentation:class="page-number" presentation:user-transformed="true">
            <draw:text-box>
              <text:p text:style-name="P19">
                <text:span text:style-name="T12">
                  <text:page-number>&lt;number&gt;</text:page-number>
                </text:span>
              </text:p>
            </draw:text-box>
          </draw:frame>
        </presentation:notes>
      </draw:page>
      <draw:page draw:name="Air Temperature: regional vs. global" draw:style-name="dp4" draw:master-page-name="Τίτλος_20_και_20_Αντικείμενο" presentation:presentation-page-layout-name="AL3T11" xml:id="id2" draw:id="id2">
        <draw:frame draw:name="Title 1" presentation:style-name="pr9" draw:text-style-name="P14" draw:layer="layout" svg:width="22.859cm" svg:height="3.174cm" svg:x="1.27cm" svg:y="0.763cm" presentation:class="title" presentation:user-transformed="true">
          <draw:text-box>
            <text:p text:style-name="P13">
              <text:span text:style-name="T7">Air Temperature: regional vs. global</text:span>
            </text:p>
          </draw:text-box>
        </draw:frame>
        <draw:g draw:name="Group 18">
          <draw:frame draw:name="Picture 13" draw:style-name="gr2" draw:text-style-name="P2" draw:layer="layout" svg:width="21.344cm" svg:height="8.904cm" svg:x="2.493cm" svg:y="6.753cm">
            <draw:image xlink:href="Pictures/100002010000040E000001E2E9D38A083712D25D.png" xlink:type="simple" xlink:show="embed" xlink:actuate="onLoad" loext:mime-type="image/png">
              <text:p/>
            </draw:image>
          </draw:frame>
          <draw:line draw:name="Straight Connector 15" draw:style-name="gr10" draw:text-style-name="P2" draw:layer="layout" svg:x1="4.295cm" svg:y1="7.354cm" svg:x2="5.699cm" svg:y2="7.354cm">
            <text:p/>
          </draw:line>
          <draw:line draw:name="Straight Connector 16" draw:style-name="gr11" draw:text-style-name="P2" draw:layer="layout" svg:x1="4.292cm" svg:y1="8.092cm" svg:x2="5.696cm" svg:y2="8.092cm">
            <text:p/>
          </draw:line>
          <draw:custom-shape draw:name="TextBox 17" draw:style-name="gr12" draw:text-style-name="P5" draw:layer="layout" svg:width="6.797cm" svg:height="1.647cm" svg:x="5.82cm" svg:y="6.913cm">
            <text:p text:style-name="P12">
              <text:span text:style-name="T13">Mediterranean, ~1.5 ºC</text:span>
            </text:p>
            <text:p text:style-name="P12">
              <text:span text:style-name="T14">Global, ~1.1 ºC</text:span>
            </text:p>
            <draw:enhanced-geometry draw:mirror-horizontal="false" draw:mirror-vertical="false" svg:viewBox="0 0 0 0" draw:text-areas="0 0 ?f3 ?f2" draw:type="ooxml-rect" draw:enhanced-path="M 0 0 L ?f3 0 ?f3 ?f2 0 ?f2 Z N">
              <draw:equation draw:name="f0" draw:formula="logwidth/2"/>
              <draw:equation draw:name="f1" draw:formula="logheight/2"/>
              <draw:equation draw:name="f2" draw:formula="logheight"/>
              <draw:equation draw:name="f3" draw:formula="logwidth"/>
            </draw:enhanced-geometry>
          </draw:custom-shape>
        </draw:g>
        <draw:custom-shape draw:name="TextBox 19" draw:style-name="gr8" draw:text-style-name="P5" draw:layer="layout" svg:width="1.616cm" svg:height="1.013cm" svg:x="12.398cm" svg:y="15.156cm">
          <text:p text:style-name="P12">
            <text:span text:style-name="T15">Year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20" draw:style-name="gr8" draw:text-style-name="P5" draw:layer="layout" svg:width="8.368cm" svg:height="1.774cm" draw:transform="rotate (1.5707963267949) translate (0.603cm 14.705cm)">
          <text:p text:style-name="P6">
            <text:span text:style-name="T15">Annual temperature</text:span>
            <text:span text:style-name="T15">
              <text:line-break/>
            </text:span>
            <text:span text:style-name="T15">anomalies wrt. 1880-1899 (ºC)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21" draw:style-name="gr8" draw:text-style-name="P5" draw:layer="layout" svg:width="6.904cm" svg:height="0.822cm" svg:x="17.714cm" svg:y="16.24cm">
          <text:p text:style-name="P12">
            <text:span text:style-name="T16">adapted from Cramer et al., 2018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anim:par presentation:node-type="timing-root">
          <anim:par smil:begin="id2.begin">
            <anim:transitionFilter smil:dur="0.7s" smil:type="fade" smil:subtype="crossfade"/>
          </anim:par>
          <anim:seq smil:dur="0s" presentation:node-type="main-sequence"/>
        </anim:par>
        <presentation:notes draw:style-name="dp3">
          <draw:page-thumbnail draw:style-name="gr7" draw:layer="layout" svg:width="13.813cm" svg:height="10.36cm" svg:x="2.618cm" svg:y="2.099cm" draw:page-number="5" presentation:class="page"/>
          <draw:frame presentation:style-name="pr10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page6" draw:style-name="dp1" draw:master-page-name="Κενή">
        <draw:frame draw:name="Picture 2" draw:style-name="gr3" draw:text-style-name="P2" draw:layer="layout" svg:width="25.399cm" svg:height="16.577cm" svg:x="0cm" svg:y="1.183cm">
          <draw:image xlink:href="Pictures/100D72DC00006546000042D2184E880ABF97ED89.emf" xlink:type="simple" xlink:show="embed" xlink:actuate="onLoad" loext:mime-type="image/x-emf">
            <text:p/>
          </draw:image>
          <draw:image xlink:href="Pictures/10000201000003660000023E3BB137DBF599CB04.png" xlink:type="simple" xlink:show="embed" xlink:actuate="onLoad" loext:mime-type="image/png"/>
        </draw:frame>
        <presentation:notes draw:style-name="dp3">
          <draw:page-thumbnail draw:style-name="gr7" draw:layer="layout" svg:width="13.813cm" svg:height="10.36cm" svg:x="2.618cm" svg:y="2.099cm" draw:page-number="6" presentation:class="page"/>
          <draw:frame presentation:style-name="pr4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Future summer air temperature and precipitation  changes" draw:style-name="dp4" draw:master-page-name="Μόνο_20_τίτλος" presentation:presentation-page-layout-name="AL2T19" xml:id="id3" draw:id="id3">
        <draw:frame draw:name="Title 1" presentation:style-name="pr11" draw:text-style-name="P14" draw:layer="layout" svg:width="22.859cm" svg:height="3.174cm" svg:x="1.27cm" svg:y="0.347cm" presentation:class="title" presentation:user-transformed="true">
          <draw:text-box>
            <text:p text:style-name="P13">
              <text:span text:style-name="T7">
                Future summer air temperature and precipitation 
                <text:s/>
                changes
              </text:span>
            </text:p>
          </draw:text-box>
        </draw:frame>
        <draw:frame draw:name="Slide Number Placeholder 2" presentation:style-name="pr6" draw:text-style-name="P10" draw:layer="layout" svg:width="5.926cm" svg:height="1.013cm" svg:x="18.203cm" svg:y="17.657cm" presentation:class="page-number" presentation:user-transformed="true">
          <draw:text-box>
            <text:p text:style-name="P9">
              <text:span text:style-name="T8">
                <text:page-number>&lt;number&gt;</text:page-number>
              </text:span>
            </text:p>
          </draw:text-box>
        </draw:frame>
        <draw:frame draw:name="Date Placeholder 3" presentation:style-name="pr6" draw:text-style-name="P10" draw:layer="layout" svg:width="5.926cm" svg:height="1.013cm" svg:x="1.27cm" svg:y="17.657cm" presentation:class="date-time" presentation:user-transformed="true">
          <draw:text-box>
            <text:p text:style-name="P20">
              <text:span text:style-name="T8">
                <text:date style:data-style-name="D4" text:date-value="2019-11-18">18.11.2019</text:date>
              </text:span>
            </text:p>
          </draw:text-box>
        </draw:frame>
        <draw:custom-shape draw:name="TextBox 7" draw:style-name="gr8" draw:text-style-name="P5" draw:layer="layout" svg:width="8.593cm" svg:height="0.822cm" svg:x="13.906cm" svg:y="17.657cm">
          <text:p text:style-name="P12">
            <text:span text:style-name="T16">IPCC, 2013, Annex I, van Oldenborgh et al.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8" draw:style-name="gr2" draw:text-style-name="P2" draw:layer="layout" svg:width="12.535cm" svg:height="6.998cm" svg:x="0.282cm" svg:y="3.906cm">
          <draw:image xlink:href="Pictures/1007758800001D5D0000105EF692ED00627BA150.emf" xlink:type="simple" xlink:show="embed" xlink:actuate="onLoad" loext:mime-type="image/x-emf">
            <text:p/>
          </draw:image>
          <draw:image xlink:href="Pictures/1000020100000146000000B5D49CABBAF8A35070.png" xlink:type="simple" xlink:show="embed" xlink:actuate="onLoad" loext:mime-type="image/png"/>
        </draw:frame>
        <draw:frame draw:name="Picture 6" draw:style-name="gr2" draw:text-style-name="P2" draw:layer="layout" svg:width="12.535cm" svg:height="7.495cm" svg:x="0.322cm" svg:y="11.134cm">
          <draw:image xlink:href="Pictures/10000201000002DA000001B44D74CF060B91E1FA.png" xlink:type="simple" xlink:show="embed" xlink:actuate="onLoad" loext:mime-type="image/png">
            <text:p/>
          </draw:image>
        </draw:frame>
        <anim:par presentation:node-type="timing-root">
          <anim:par smil:begin="id3.begin">
            <anim:transitionFilter smil:dur="0.7s" smil:type="fade" smil:subtype="crossfade"/>
          </anim:par>
          <anim:seq smil:dur="0s" presentation:node-type="main-sequence"/>
        </anim:par>
        <presentation:notes draw:style-name="dp3">
          <draw:page-thumbnail draw:style-name="gr7" draw:layer="layout" svg:width="13.813cm" svg:height="10.36cm" svg:x="2.618cm" svg:y="2.099cm" draw:page-number="7" presentation:class="page"/>
          <draw:frame presentation:style-name="pr12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Sea surface temperature changes in past and future" draw:style-name="dp4" draw:master-page-name="Μόνο_20_τίτλος" presentation:presentation-page-layout-name="AL2T19" xml:id="id4" draw:id="id4">
        <draw:frame draw:name="Title 1" presentation:style-name="pr11" draw:text-style-name="P14" draw:layer="layout" svg:width="25.1cm" svg:height="3.174cm" svg:x="0.299cm" svg:y="-0.031cm" presentation:class="title" presentation:user-transformed="true">
          <draw:text-box>
            <text:p text:style-name="P13">
              <text:span text:style-name="T17">Sea surface temperature changes in past and future</text:span>
            </text:p>
          </draw:text-box>
        </draw:frame>
        <draw:custom-shape draw:name="TextBox 9" draw:style-name="gr13" draw:text-style-name="P5" draw:layer="layout" svg:width="0.512cm" svg:height="0.833cm" svg:x="19.45cm" svg:y="15.552cm">
          <text:p/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Ορθογώνιο 4" draw:style-name="gr12" draw:text-style-name="P5" draw:layer="layout" svg:width="14.186cm" svg:height="1.435cm" svg:x="11.213cm" svg:y="16.526cm">
          <text:p text:style-name="P12">
            <text:span text:style-name="T18">Figure: Future maximum and minimum change in sea surface temperature 2070–2099 vs. 1961-1990, Adloff et al., 2015.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6" draw:style-name="gr2" draw:text-style-name="P2" draw:layer="layout" svg:width="9.6cm" svg:height="5.278cm" svg:x="0.499cm" svg:y="2.924cm">
          <draw:image xlink:href="Pictures/100000000000015400000169F1E164E27D412220.jpg" xlink:type="simple" xlink:show="embed" xlink:actuate="onLoad" loext:mime-type="image/jpeg">
            <text:p/>
          </draw:image>
        </draw:frame>
        <draw:custom-shape draw:name="Rectangle 8" draw:style-name="gr8" draw:text-style-name="P5" draw:layer="layout" svg:width="11.069cm" svg:height="1.435cm" svg:x="0.074cm" svg:y="8.525cm">
          <text:p text:style-name="P12">
            <text:span text:style-name="T18">Figure: Sea surface temperature change, 1982-2016, </text:span>
          </text:p>
          <text:p text:style-name="P12">
            <text:span text:style-name="T18">Pastor et al., 2018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10" draw:style-name="gr2" draw:text-style-name="P2" draw:layer="layout" svg:width="14.165cm" svg:height="13.267cm" svg:x="10.9cm" svg:y="2.924cm">
          <draw:image xlink:href="Pictures/10000000000001F5000001D6DB3080A402243AB6.jpg" xlink:type="simple" xlink:show="embed" xlink:actuate="onLoad" loext:mime-type="image/jpeg">
            <text:p/>
          </draw:image>
        </draw:frame>
        <anim:par presentation:node-type="timing-root">
          <anim:par smil:begin="id4.begin">
            <anim:transitionFilter smil:dur="0.7s" smil:type="fade" smil:subtype="crossfade"/>
          </anim:par>
          <anim:seq smil:dur="0s" presentation:node-type="main-sequence"/>
        </anim:par>
        <presentation:notes draw:style-name="dp3">
          <draw:page-thumbnail draw:style-name="gr7" draw:layer="layout" svg:width="13.813cm" svg:height="10.36cm" svg:x="2.618cm" svg:y="2.099cm" draw:page-number="8" presentation:class="page"/>
          <draw:frame presentation:style-name="pr12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Future sea level and salinity" draw:style-name="dp4" draw:master-page-name="Μόνο_20_τίτλος" presentation:presentation-page-layout-name="AL2T19" xml:id="id5" draw:id="id5">
        <draw:frame draw:name="Title 1" presentation:style-name="pr5" draw:text-style-name="P14" draw:layer="layout" svg:width="22.859cm" svg:height="3.174cm" svg:x="1.27cm" svg:y="0.763cm" presentation:class="title" presentation:user-transformed="true">
          <draw:text-box>
            <text:p text:style-name="P13">
              <text:span text:style-name="T7">Future sea level and salinity</text:span>
            </text:p>
          </draw:text-box>
        </draw:frame>
        <draw:custom-shape draw:name="TextBox 6" draw:style-name="gr8" draw:text-style-name="P5" draw:layer="layout" svg:width="3.915cm" svg:height="0.822cm" svg:x="18.338cm" svg:y="15.552cm">
          <text:p text:style-name="P12">
            <text:span text:style-name="T16">Adloff et al., 2015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Εικόνα 4" draw:style-name="gr2" draw:text-style-name="P2" draw:layer="layout" svg:width="12.295cm" svg:height="9.294cm" svg:x="0cm" svg:y="5.43cm">
          <draw:image xlink:href="Pictures/100BC1380000233500001A9A099DFB325C151FAD.emf" xlink:type="simple" xlink:show="embed" xlink:actuate="onLoad" loext:mime-type="image/x-emf">
            <text:p/>
          </draw:image>
          <draw:image xlink:href="Pictures/100002010000018600000127AD20214E72807475.png" xlink:type="simple" xlink:show="embed" xlink:actuate="onLoad" loext:mime-type="image/png"/>
        </draw:frame>
        <draw:frame draw:name="Εικόνα 8" draw:style-name="gr2" draw:text-style-name="P2" draw:layer="layout" svg:width="12.266cm" svg:height="9.294cm" svg:x="12.942cm" svg:y="5.43cm">
          <draw:image xlink:href="Pictures/100C53580000240C00001B4CE0D74621AACCF691.emf" xlink:type="simple" xlink:show="embed" xlink:actuate="onLoad" loext:mime-type="image/x-emf">
            <text:p/>
          </draw:image>
          <draw:image xlink:href="Pictures/10000201000001900000012F0F084DD313993B48.png" xlink:type="simple" xlink:show="embed" xlink:actuate="onLoad" loext:mime-type="image/png"/>
        </draw:frame>
        <anim:par presentation:node-type="timing-root">
          <anim:par smil:begin="id5.begin">
            <anim:transitionFilter smil:dur="0.7s" smil:type="fade" smil:subtype="crossfade"/>
          </anim:par>
          <anim:seq smil:dur="0s" presentation:node-type="main-sequence"/>
        </anim:par>
        <presentation:notes draw:style-name="dp3">
          <draw:page-thumbnail draw:style-name="gr7" draw:layer="layout" svg:width="13.813cm" svg:height="10.36cm" svg:x="2.618cm" svg:y="2.099cm" draw:page-number="9" presentation:class="page"/>
          <draw:frame presentation:style-name="pr12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Climate and environmental change impacts" draw:style-name="dp4" draw:master-page-name="Σύγκριση" xml:id="id6" draw:id="id6">
        <draw:frame draw:name="Title 7" presentation:style-name="pr13" draw:text-style-name="P14" draw:layer="layout" svg:width="22.859cm" svg:height="3.174cm" svg:x="1.27cm" svg:y="0.763cm" presentation:class="title" presentation:user-transformed="true">
          <draw:text-box>
            <text:p text:style-name="P13">
              <text:span text:style-name="T7">Climate and environmental change impacts</text:span>
            </text:p>
          </draw:text-box>
        </draw:frame>
        <draw:frame draw:name="Text Placeholder 8" presentation:style-name="pr14" draw:text-style-name="P22" draw:layer="layout" svg:width="9.6cm" svg:height="1.715cm" svg:x="2.917cm" svg:y="4.361cm" presentation:class="outline" presentation:user-transformed="true">
          <draw:text-box>
            <text:p text:style-name="P21">
              <text:span text:style-name="T19">Direct impacts</text:span>
            </text:p>
          </draw:text-box>
        </draw:frame>
        <draw:frame draw:name="Content Placeholder 9" presentation:style-name="pr15" draw:text-style-name="P22" draw:layer="layout" svg:width="9.6cm" svg:height="7.939cm" svg:x="2.937cm" svg:y="6.669cm" presentation:class="outline" presentation:user-transformed="true">
          <draw:text-box>
            <text:list text:style-name="L5">
              <text:list-item>
                <text:p text:style-name="P23">
                  <text:span text:style-name="T6">Heat waves</text:span>
                </text:p>
              </text:list-item>
              <text:list-item>
                <text:p text:style-name="P23">
                  <text:span text:style-name="T6">Heavy rainfalls</text:span>
                </text:p>
              </text:list-item>
              <text:list-item>
                <text:p text:style-name="P23">
                  <text:span text:style-name="T6">Floods</text:span>
                </text:p>
              </text:list-item>
              <text:list-item>
                <text:p text:style-name="P23">
                  <text:span text:style-name="T6">Cold spells</text:span>
                </text:p>
              </text:list-item>
              <text:list-item>
                <text:p text:style-name="P23">
                  <text:span text:style-name="T6">Dry spells</text:span>
                </text:p>
              </text:list-item>
              <text:list-item>
                <text:p text:style-name="P23">
                  <text:span text:style-name="T6">Drought</text:span>
                </text:p>
              </text:list-item>
            </text:list>
            <text:p text:style-name="P24">
              <text:span text:style-name="T6"/>
            </text:p>
            <text:p text:style-name="P24">
              <text:span text:style-name="T6"/>
            </text:p>
          </draw:text-box>
        </draw:frame>
        <draw:frame draw:name="Text Placeholder 10" presentation:style-name="pr14" draw:text-style-name="P22" draw:layer="layout" svg:width="9.603cm" svg:height="1.715cm" svg:x="12.859cm" svg:y="4.361cm" presentation:class="outline" presentation:user-transformed="true">
          <draw:text-box>
            <text:p text:style-name="P21">
              <text:span text:style-name="T19">Indirect, combined impacts</text:span>
            </text:p>
          </draw:text-box>
        </draw:frame>
        <draw:frame draw:name="Content Placeholder 11" presentation:style-name="pr16" draw:text-style-name="P22" draw:layer="layout" svg:width="9.603cm" svg:height="8.263cm" svg:x="12.859cm" svg:y="6.077cm" presentation:class="outline" presentation:user-transformed="true">
          <draw:text-box>
            <text:list text:style-name="L5">
              <text:list-item>
                <text:p text:style-name="P23">
                  <text:span text:style-name="T6">Pressures on water resources</text:span>
                </text:p>
              </text:list-item>
              <text:list-item>
                <text:p text:style-name="P23">
                  <text:span text:style-name="T6">Deforestation, desertification</text:span>
                </text:p>
              </text:list-item>
              <text:list-item>
                <text:p text:style-name="P23">
                  <text:span text:style-name="T6">Natural disasters, fires</text:span>
                </text:p>
              </text:list-item>
              <text:list-item>
                <text:p text:style-name="P23">
                  <text:span text:style-name="T6">Land degradation</text:span>
                </text:p>
              </text:list-item>
              <text:list-item>
                <text:p text:style-name="P23">
                  <text:span text:style-name="T6">Livelihood</text:span>
                </text:p>
              </text:list-item>
              <text:list-item>
                <text:p text:style-name="P23">
                  <text:span text:style-name="T6">Agriculture</text:span>
                </text:p>
              </text:list-item>
              <text:list-item>
                <text:p text:style-name="P23">
                  <text:span text:style-name="T6">Food production, food security</text:span>
                </text:p>
              </text:list-item>
              <text:list-item>
                <text:p text:style-name="P23">
                  <text:span text:style-name="T6">Tourism</text:span>
                </text:p>
              </text:list-item>
              <text:list-item>
                <text:p text:style-name="P23">
                  <text:span text:style-name="T6">Health, mortality, air quality </text:span>
                </text:p>
              </text:list-item>
              <text:list-item>
                <text:p text:style-name="P23">
                  <text:span text:style-name="T6">Energy demand</text:span>
                </text:p>
              </text:list-item>
              <text:list-item>
                <text:p text:style-name="P23">
                  <text:span text:style-name="T6">Civil security, migration</text:span>
                </text:p>
              </text:list-item>
              <text:list-item>
                <text:p text:style-name="P23">
                  <text:span text:style-name="T6">Ecosystems</text:span>
                </text:p>
              </text:list-item>
              <text:list-item>
                <text:p text:style-name="P23">
                  <text:span text:style-name="T6">Political conflicts</text:span>
                </text:p>
              </text:list-item>
              <text:list-item>
                <text:p text:style-name="P23">
                  <text:span text:style-name="T6">Cultural Heritage</text:span>
                </text:p>
              </text:list-item>
            </text:list>
          </draw:text-box>
        </draw:frame>
        <draw:frame draw:name="Slide Number Placeholder 4" presentation:style-name="pr17" draw:text-style-name="P10" draw:layer="layout" svg:width="5.926cm" svg:height="1.013cm" svg:x="18.203cm" svg:y="17.657cm" presentation:class="page-number" presentation:user-transformed="true">
          <draw:text-box>
            <text:p text:style-name="P9">
              <text:span text:style-name="T8">
                <text:page-number>&lt;number&gt;</text:page-number>
              </text:span>
            </text:p>
          </draw:text-box>
        </draw:frame>
        <anim:par presentation:node-type="timing-root">
          <anim:par smil:begin="id6.begin">
            <anim:transitionFilter smil:dur="0.7s" smil:type="fade" smil:subtype="crossfade"/>
          </anim:par>
          <anim:seq smil:dur="0s" presentation:node-type="main-sequence"/>
        </anim:par>
        <presentation:notes draw:style-name="dp2">
          <draw:page-thumbnail draw:name="Θέση εικόνας διαφάνειας 1" draw:style-name="gr7" draw:layer="layout" svg:width="13.81cm" svg:height="10.362cm" svg:x="2.619cm" svg:y="2.073cm" draw:page-number="10" presentation:class="page"/>
          <draw:frame draw:name="Θέση σημειώσεων 2" presentation:style-name="pr18" draw:text-style-name="P18" draw:layer="layout" svg:width="15.239cm" svg:height="12.433cm" svg:x="1.905cm" svg:y="13.125cm" presentation:class="notes" presentation:user-transformed="true">
            <draw:text-box>
              <text:p text:style-name="P17">
                <text:span text:style-name="T11">
                  Καύσωνες, 
                  <text:s/>
                  έντονες καταιγίδες, πλημμύρες, ξηρασία 
                </text:span>
              </text:p>
              <text:p text:style-name="P17">
                <text:span text:style-name="T11">υδάτινοι πόροι, </text:span>
                <text:span text:style-name="T5">αποψίλωση, ερημοποίηση, </text:span>
                <text:span text:style-name="T20">Υποβάθμιση της γης, πόροι ζωής</text:span>
              </text:p>
            </draw:text-box>
          </draw:frame>
          <draw:frame draw:name="Θέση αριθμού διαφάνειας 3" presentation:style-name="pr19" draw:text-style-name="P10" draw:layer="layout" svg:width="8.254cm" svg:height="1.381cm" svg:x="10.791cm" svg:y="26.245cm" presentation:class="page-number" presentation:user-transformed="true">
            <draw:text-box>
              <text:p text:style-name="P19">
                <text:span text:style-name="T12">
                  <text:page-number>&lt;number&gt;</text:page-number>
                </text:span>
              </text:p>
            </draw:text-box>
          </draw:frame>
        </presentation:notes>
      </draw:page>
      <draw:page draw:name="page11" draw:style-name="dp4" draw:master-page-name="Δύο_20_περιεχόμενα" presentation:presentation-page-layout-name="AL4T3" xml:id="id7" draw:id="id7">
        <draw:frame draw:name="Title 6" presentation:style-name="pr20" draw:text-style-name="P14" draw:layer="layout" svg:width="24.129cm" svg:height="3.174cm" svg:x="0.635cm" svg:y="1.08cm" presentation:class="title" presentation:user-transformed="true">
          <draw:text-box>
            <text:p text:style-name="P13">
              <text:span text:style-name="T7">Annual natural renewable water resources for the 2°C warming scenario</text:span>
            </text:p>
          </draw:text-box>
        </draw:frame>
        <draw:frame draw:name="Content Placeholder 11" presentation:style-name="pr21" draw:text-style-name="P25" draw:layer="layout" svg:width="8.12cm" svg:height="9.625cm" svg:x="16.924cm" svg:y="6.622cm" presentation:class="outline" presentation:user-transformed="true">
          <draw:text-box>
            <text:list text:style-name="L5">
              <text:list-item>
                <text:p text:style-name="P23">
                  <text:span text:style-name="T21">Precipitation decrease</text:span>
                </text:p>
              </text:list-item>
              <text:list-item>
                <text:p text:style-name="P23">
                  <text:span text:style-name="T21">Temperature increase</text:span>
                </text:p>
              </text:list-item>
              <text:list-item>
                <text:p text:style-name="P23">
                  <text:span text:style-name="T21">Population growth</text:span>
                </text:p>
              </text:list-item>
              <text:list-item>
                <text:p text:style-name="P23">
                  <text:span text:style-name="T6">Fresh water availability for 2°C warming is likely to decrease by 2 – 15%</text:span>
                </text:p>
              </text:list-item>
              <text:list-item>
                <text:p text:style-name="P23">
                  <text:span text:style-name="T6">Water availabilities may drop to below 500 m</text:span>
                  <text:span text:style-name="T22">3</text:span>
                  <text:span text:style-name="T6"> per capita per year (water scarcity) in the near future.</text:span>
                </text:p>
              </text:list-item>
            </text:list>
          </draw:text-box>
        </draw:frame>
        <draw:frame draw:name="Content Placeholder 12" draw:style-name="gr2" draw:text-style-name="P2" draw:layer="layout" svg:width="16.105cm" svg:height="9.028cm" svg:x="0.578cm" svg:y="6.603cm">
          <draw:image xlink:href="Pictures/1015E0F80000323C00001C23B719B844E572BE42.emf" xlink:type="simple" xlink:show="embed" xlink:actuate="onLoad" loext:mime-type="image/x-emf">
            <text:p/>
          </draw:image>
          <draw:image xlink:href="Pictures/100002010000022D000001386BA440463D455F5B.png" xlink:type="simple" xlink:show="embed" xlink:actuate="onLoad" loext:mime-type="image/png"/>
        </draw:frame>
        <draw:custom-shape draw:name="Ορθογώνιο 1" draw:style-name="gr12" draw:text-style-name="P5" draw:layer="layout" svg:width="22.1cm" svg:height="1.775cm" svg:x="0.277cm" svg:y="16.054cm">
          <text:p text:style-name="P12">
            <text:span text:style-name="T6">Figure. Annual natural renewable water resources per capita in the main Mediterranean watersheds, expressed as levels of shortage for human use.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Ορθογώνιο 2" draw:style-name="gr12" draw:text-style-name="P5" draw:layer="layout" svg:width="22.859cm" svg:height="1.013cm" svg:x="0.347cm" svg:y="17.925cm">
          <text:p text:style-name="P12">
            <text:span text:style-name="T6">Source: Mediterranean Experts on Climate and Environmental Change (MedECC), 2018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anim:par presentation:node-type="timing-root">
          <anim:par smil:begin="id7.begin">
            <anim:transitionFilter smil:dur="0.7s" smil:type="fade" smil:subtype="crossfade"/>
          </anim:par>
          <anim:seq smil:dur="0s" presentation:node-type="main-sequence"/>
        </anim:par>
        <presentation:notes draw:style-name="dp2">
          <draw:page-thumbnail draw:name="Θέση εικόνας διαφάνειας 1" draw:style-name="gr7" draw:layer="layout" svg:width="13.81cm" svg:height="10.362cm" svg:x="2.619cm" svg:y="2.073cm" draw:page-number="11" presentation:class="page"/>
          <draw:frame draw:name="Θέση σημειώσεων 2" presentation:style-name="pr22" draw:text-style-name="P18" draw:layer="layout" svg:width="15.239cm" svg:height="12.433cm" svg:x="1.905cm" svg:y="13.125cm" presentation:class="notes" presentation:user-transformed="true">
            <draw:text-box>
              <text:p text:style-name="P17">
                <text:span text:style-name="T11">
                  <text:line-break/>
                </text:span>
                <text:span text:style-name="T5">Ετήσιοι φυσικοί ανανεώσιμοι υδάτινοι πόροι ανά κάτοικο στις κύριες λεκάνες της Μεσογείου, εκφραζόμενοι ως επίπεδα έλλειψης για ανθρώπινη χρήση</text:span>
              </text:p>
            </draw:text-box>
          </draw:frame>
          <draw:frame draw:name="Θέση αριθμού διαφάνειας 3" presentation:style-name="pr23" draw:text-style-name="P10" draw:layer="layout" svg:width="8.254cm" svg:height="1.381cm" svg:x="10.791cm" svg:y="26.245cm" presentation:class="page-number" presentation:user-transformed="true">
            <draw:text-box>
              <text:p text:style-name="P19">
                <text:span text:style-name="T12">
                  <text:page-number>&lt;number&gt;</text:page-number>
                </text:span>
              </text:p>
            </draw:text-box>
          </draw:frame>
        </presentation:notes>
      </draw:page>
      <draw:page draw:name="page12" draw:style-name="dp1" draw:master-page-name="Κενή">
        <draw:custom-shape draw:name="Ορθογώνιο 1" draw:style-name="gr12" draw:text-style-name="P5" draw:layer="layout" svg:width="22.216cm" svg:height="4.315cm" svg:x="1.676cm" svg:y="0.724cm">
          <text:p text:style-name="P12">
            <text:span text:style-name="T23">Coastal risks at Mediterranean</text:span>
          </text:p>
          <text:p text:style-name="P12">
            <text:span text:style-name="T6"/>
          </text:p>
          <text:p text:style-name="P12">
            <text:span text:style-name="T6">Rising sea levels, storm-surges, flooding, erosion and local land subsidence impact harbors, port cities and other coastal infrastructures, as well as wetlands and beaches around the Mediterranean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Ορθογώνιο 2" draw:style-name="gr12" draw:text-style-name="P5" draw:layer="layout" svg:width="12.699cm" svg:height="2.955cm" svg:x="0.084cm" svg:y="15.902cm">
          <text:p text:style-name="P12">
            <text:span text:style-name="T9">About 15 mega cities (port cities with a population greater than 1 million in 2005) are at risk from flooding due to sea level rise, unless further adaptation is undertaken.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Ορθογώνιο 3" draw:style-name="gr12" draw:text-style-name="P5" draw:layer="layout" svg:width="13.199cm" svg:height="3.631cm" svg:x="12.1cm" svg:y="15.56cm">
          <text:p text:style-name="P12">
            <text:span text:style-name="T9">By 2050, for the lower sea-level rise scenarios and current adaptation measures, cities in the Mediterranean will account for half of the 20 global cities with the highest increase of the average annual damages.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Εικόνα 4" draw:style-name="gr2" draw:text-style-name="P2" draw:layer="layout" svg:width="18.809cm" svg:height="9.44cm" svg:x="1.663cm" svg:y="5.084cm">
          <draw:image xlink:href="Pictures/10000201000003C1000001E2387CB7C8996EF2A3.png" xlink:type="simple" xlink:show="embed" xlink:actuate="onLoad" loext:mime-type="image/png">
            <text:p/>
          </draw:image>
        </draw:frame>
        <draw:custom-shape draw:name="Ορθογώνιο 5" draw:style-name="gr12" draw:text-style-name="P5" draw:layer="layout" svg:width="23.202cm" svg:height="0.843cm" svg:x="1.183cm" svg:y="14.467cm">
          <text:p text:style-name="P12">
            <text:span text:style-name="T18">Source: Mediterranean Experts on Climate and Environmental Change (MedECC), 2018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page-thumbnail draw:name="Θέση εικόνας διαφάνειας 1" draw:style-name="gr7" draw:layer="layout" svg:width="13.81cm" svg:height="10.362cm" svg:x="2.619cm" svg:y="2.073cm" draw:page-number="12" presentation:class="page"/>
          <draw:frame draw:name="Θέση σημειώσεων 2" presentation:style-name="pr24" draw:text-style-name="P18" draw:layer="layout" svg:width="15.239cm" svg:height="12.433cm" svg:x="1.905cm" svg:y="13.125cm" presentation:class="notes" presentation:user-transformed="true">
            <draw:text-box>
              <text:p text:style-name="P17">
                <text:span text:style-name="T5">
                  Η άνοδος της στάθμης της θάλασσας, οι καταιγίδες, οι πλημμύρες, η διάβρωση, η καθίζηση 
                  <text:s/>
                  θα έχει σημαντική επίδραση στα λιμάνια στις παράκτιες πόλεις και άλλες παράκτιες υποδομές, καθώς και σε υγρότοπους και παραλίες γύρω από τη Μεσόγειο
                </text:span>
              </text:p>
              <text:p text:style-name="P17">
                <text:span text:style-name="T5"/>
              </text:p>
            </draw:text-box>
          </draw:frame>
          <draw:frame draw:name="Θέση αριθμού διαφάνειας 3" presentation:style-name="pr25" draw:text-style-name="P10" draw:layer="layout" svg:width="8.254cm" svg:height="1.381cm" svg:x="10.791cm" svg:y="26.245cm" presentation:class="page-number" presentation:user-transformed="true">
            <draw:text-box>
              <text:p text:style-name="P19">
                <text:span text:style-name="T12">
                  <text:page-number>&lt;number&gt;</text:page-number>
                </text:span>
              </text:p>
            </draw:text-box>
          </draw:frame>
        </presentation:notes>
      </draw:page>
      <draw:page draw:name="page13" draw:style-name="dp1" draw:master-page-name="Κενή">
        <draw:frame draw:name="Εικόνα 1" draw:style-name="gr2" draw:text-style-name="P2" draw:layer="layout" svg:width="23.558cm" svg:height="5.642cm" svg:x="1.032cm" svg:y="4.037cm">
          <draw:image xlink:href="Pictures/10000201000003AF000000E1F63133545822F226.png" xlink:type="simple" xlink:show="embed" xlink:actuate="onLoad" loext:mime-type="image/png">
            <text:p/>
          </draw:image>
        </draw:frame>
        <draw:custom-shape draw:name="Ορθογώνιο 2" draw:style-name="gr12" draw:text-style-name="P5" draw:layer="layout" svg:width="23.402cm" svg:height="1.013cm" svg:x="0.999cm" svg:y="17.326cm">
          <text:p text:style-name="P12">
            <text:span text:style-name="T6">Source: Mediterranean Experts on Climate and Environmental Change (MedECC), 2018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Ορθογώνιο 3" draw:style-name="gr12" draw:text-style-name="P5" draw:layer="layout" svg:width="24.102cm" svg:height="6.347cm" svg:x="1.032cm" svg:y="11.683cm">
          <text:p text:style-name="P12">
            <text:span text:style-name="T6">Figure. Non-indigenous species (NIS) in the Mediterranean Sea; size of pie charts proportional to number of NIS in a country; proportion of Lessepsian species in red. More than 700 nonindigenous marine plant and animal species have been recorded so far in the Mediterranean.</text:span>
            <text:span text:style-name="T24"> </text:span>
          </text:p>
          <text:p text:style-name="P12">
            <text:span text:style-name="T24"/>
          </text:p>
          <text:p text:style-name="P12">
            <text:span text:style-name="T24">Most species from warmer regions enter the Mediterranean from the Red Sea</text:span>
          </text:p>
          <text:p text:style-name="P12">
            <text:span text:style-name="T24">through the recently widened Suez Canal (referred to as Lessepsian species).</text:span>
          </text:p>
          <text:p text:style-name="P12">
            <text:span text:style-name="T6"/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Ορθογώνιο 5" draw:style-name="gr8" draw:text-style-name="P5" draw:layer="layout" svg:width="13.182cm" svg:height="1.013cm" svg:x="5.746cm" svg:y="0.694cm">
          <text:p text:style-name="P12">
            <text:span text:style-name="T21">Impacts in marine ecosystems at Mediterranean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3">
          <draw:page-thumbnail draw:style-name="gr7" draw:layer="layout" svg:width="13.813cm" svg:height="10.36cm" svg:x="2.618cm" svg:y="2.099cm" draw:page-number="13" presentation:class="page"/>
          <draw:frame presentation:style-name="pr4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page14" draw:style-name="dp1" draw:master-page-name="Τίτλος_20_και_20_Αντικείμενο" presentation:presentation-page-layout-name="AL3T11">
        <draw:line draw:name="3 - Ευθεία γραμμή σύνδεσης" draw:style-name="gr14" draw:text-style-name="P2" draw:layer="layout" svg:x1="1.098cm" svg:y1="3.924cm" svg:x2="24.099cm" svg:y2="3.924cm">
          <text:p/>
        </draw:line>
        <draw:custom-shape draw:name="5 - TextBox" draw:style-name="gr12" draw:text-style-name="P5" draw:layer="layout" svg:width="18.604cm" svg:height="3.299cm" svg:x="3.899cm" svg:y="0.524cm">
          <text:p text:style-name="P6">
            <text:span text:style-name="T25">Challenges of regional climate change </text:span>
          </text:p>
          <text:p text:style-name="P6">
            <text:span text:style-name="T25">for adaptation and mitigation </text:span>
          </text:p>
          <text:p text:style-name="P6">
            <text:span text:style-name="T25">from the RCMs perspective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0" draw:style-name="gr15" draw:text-style-name="P27" draw:layer="layout" svg:width="20.801cm" svg:height="2.537cm" svg:x="1.499cm" svg:y="5.725cm">
          <text:p text:style-name="P26">
            <text:span text:style-name="T6">To support local/regional climate change impact studies as well as regional adaptation and mitigation strategies it is necessary to use </text:span>
            <text:span text:style-name="T21">high resolution</text:span>
            <text:span text:style-name="T6"> future climate data from model projections based on </text:span>
            <text:span text:style-name="T21">RCMs</text:span>
            <text:span text:style-name="T6">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1" draw:style-name="gr15" draw:text-style-name="P27" draw:layer="layout" svg:width="20.801cm" svg:height="1.775cm" svg:x="1.499cm" svg:y="10.125cm">
          <text:p text:style-name="P26">
            <text:span text:style-name="T26">There is plenty of climate change data from </text:span>
            <text:span text:style-name="T27">RCMs</text:span>
            <text:span text:style-name="T26"> in open access databases but restricted usability from non-experts.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2" draw:style-name="gr15" draw:text-style-name="P27" draw:layer="layout" svg:width="20.801cm" svg:height="1.775cm" svg:x="1.499cm" svg:y="13.925cm">
          <text:p text:style-name="P26">
            <text:span text:style-name="T26">There is need for establishing </text:span>
            <text:span text:style-name="T27">user friendly web application tools </text:span>
            <text:span text:style-name="T26">
              for intermediary 
              <text:s/>
              and end-users as well as policy decision makers.
           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page-thumbnail draw:name="Slide Image Placeholder 1" draw:style-name="gr7" draw:layer="layout" svg:width="13.81cm" svg:height="10.362cm" svg:x="2.619cm" svg:y="2.073cm" draw:page-number="14" presentation:class="page"/>
          <draw:frame draw:name="Notes Placeholder 2" presentation:style-name="pr26" draw:text-style-name="P8" draw:layer="layout" svg:width="15.239cm" svg:height="12.433cm" svg:x="1.905cm" svg:y="13.125cm" presentation:class="notes" presentation:placeholder="true" presentation:user-transformed="true">
            <draw:text-box/>
          </draw:frame>
          <draw:frame draw:name="Slide Number Placeholder 3" presentation:style-name="pr27" draw:text-style-name="P10" draw:layer="layout" svg:width="8.254cm" svg:height="1.381cm" svg:x="10.791cm" svg:y="26.245cm" presentation:class="page-number" presentation:user-transformed="true">
            <draw:text-box>
              <text:p text:style-name="P19">
                <text:span text:style-name="T28">
                  <text:page-number>&lt;number&gt;</text:page-number>
                </text:span>
              </text:p>
            </draw:text-box>
          </draw:frame>
        </presentation:notes>
      </draw:page>
      <draw:page draw:name="Global Climate Models" draw:style-name="dp1" draw:master-page-name="Τίτλος_2c__20_Κείμενο_20_και_20_Αντικείμενο" presentation:presentation-page-layout-name="AL5T10">
        <draw:frame draw:name="Rectangle 4" presentation:style-name="pr28" draw:text-style-name="P14" draw:layer="layout" svg:width="22.859cm" svg:height="3.174cm" svg:x="1.27cm" svg:y="0.635cm" presentation:class="title" presentation:user-transformed="true">
          <draw:text-box>
            <text:p text:style-name="P13">
              <text:span text:style-name="T29">Global Climate Models</text:span>
            </text:p>
          </draw:text-box>
        </draw:frame>
        <draw:frame draw:name="Rectangle 5" presentation:style-name="pr29" draw:text-style-name="P16" draw:layer="layout" svg:width="11.217cm" svg:height="12.571cm" svg:x="0.635cm" svg:y="4.785cm" presentation:class="outline" presentation:user-transformed="true">
          <draw:text-box>
            <text:list text:style-name="L6">
              <text:list-item>
                <text:p text:style-name="P28">
                  <text:span text:style-name="T30">Coupled AOGCMs</text:span>
                  <text:span text:style-name="T31"> are the most advanced tools today available for climate simulation</text:span>
                </text:p>
              </text:list-item>
            </text:list>
            <text:list text:style-name="L7">
              <text:list-item>
                <text:p text:style-name="P28">
                  <text:span text:style-name="T31">The </text:span>
                  <text:span text:style-name="T30">resolution</text:span>
                  <text:span text:style-name="T31"> of present day AOGCMs (100 – 300 km) is still too coarse to provide fine scale regional climate information useful for impact studies.</text:span>
                </text:p>
              </text:list-item>
            </text:list>
          </draw:text-box>
        </draw:frame>
        <draw:frame draw:name="Picture 7" draw:style-name="gr2" draw:text-style-name="P2" draw:layer="layout" svg:width="12.699cm" svg:height="11.755cm" svg:x="12.7cm" svg:y="4.851cm">
          <draw:image xlink:href="Pictures/100000000000024900000236946AF28BFFB1FFD0.jpg" xlink:type="simple" xlink:show="embed" xlink:actuate="onLoad" loext:mime-type="image/jpeg">
            <text:p/>
          </draw:image>
          <svg:desc>G:\gcm.gif</svg:desc>
        </draw:frame>
        <presentation:notes draw:style-name="dp3">
          <draw:page-thumbnail draw:style-name="gr7" draw:layer="layout" svg:width="13.813cm" svg:height="10.36cm" svg:x="2.618cm" svg:y="2.099cm" draw:page-number="15" presentation:class="page"/>
          <draw:frame presentation:style-name="pr30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Regional Climate Models" draw:style-name="dp1" draw:master-page-name="Δύο_20_περιεχόμενα" presentation:presentation-page-layout-name="AL4T3">
        <draw:frame draw:name="Picture 2" draw:style-name="gr3" draw:text-style-name="P2" draw:layer="layout" svg:width="13.087cm" svg:height="12.276cm" svg:x="12.312cm" svg:y="5.08cm">
          <draw:image xlink:href="Pictures/100000000000025B0000024FDA1A5441E365688A.jpg" xlink:type="simple" xlink:show="embed" xlink:actuate="onLoad" loext:mime-type="image/jpeg">
            <text:p/>
          </draw:image>
          <svg:desc>G:\gcm.gif</svg:desc>
        </draw:frame>
        <draw:frame draw:name="Picture 3" draw:style-name="gr3" draw:text-style-name="P2" xml:id="id8" draw:id="id8" draw:layer="layout" svg:width="5.172cm" svg:height="3.708cm" svg:x="16.206cm" svg:y="9.415cm">
          <draw:image xlink:href="Pictures/1000000000000174000001104034B55CF6360F79.jpg" xlink:type="simple" xlink:show="embed" xlink:actuate="onLoad" loext:mime-type="image/jpeg">
            <text:p/>
          </draw:image>
          <svg:desc>G:\rcm.gif</svg:desc>
        </draw:frame>
        <draw:frame draw:name="Rectangle 4" presentation:style-name="pr20" draw:text-style-name="P14" draw:layer="layout" svg:width="22.859cm" svg:height="3.174cm" svg:x="1.27cm" svg:y="0.763cm" presentation:class="title" presentation:user-transformed="true">
          <draw:text-box>
            <text:p text:style-name="P13">
              <text:span text:style-name="T32">Regional Climate Models</text:span>
            </text:p>
          </draw:text-box>
        </draw:frame>
        <draw:frame draw:name="Rectangle 5" presentation:style-name="pr21" draw:text-style-name="P16" draw:layer="layout" svg:width="12.276cm" svg:height="14.392cm" svg:x="0cm" svg:y="3.81cm" presentation:class="outline" presentation:user-transformed="true">
          <draw:text-box>
            <text:p text:style-name="P29">
              <text:span text:style-name="T6"/>
            </text:p>
            <text:list text:style-name="L6">
              <text:list-item>
                <text:p text:style-name="P30">
                  <text:span text:style-name="T33">Technique:</text:span>
                  <text:span text:style-name="T34"> A </text:span>
                  <text:span text:style-name="T33">“Regional Climate Model” (RCM)</text:span>
                  <text:span text:style-name="T34"> is “nested” within a GCM in order to increase the resolution of a climate simulation.</text:span>
                </text:p>
              </text:list-item>
            </text:list>
            <text:list text:style-name="L8">
              <text:list-item>
                <text:list>
                  <text:list-item>
                    <text:p text:style-name="P30">
                      <text:span text:style-name="T33">Initial conditions (IC) and lateral boundary conditions (LBC)</text:span>
                      <text:span text:style-name="T34"> for the RCM are obtained from the GCM.</text:span>
                    </text:p>
                  </text:list-item>
                </text:list>
              </text:list-item>
              <text:list-item>
                <text:p text:style-name="P30">
                  <text:span text:style-name="T33">Strategy: </text:span>
                  <text:span text:style-name="T34">
                    The GCM is used to simulate the response of the general circulation to large scale forcings, while the RCM is used to simulate the effect of sub-GCM-grid scale forcings 
                    <text:s/>
                    and to provide fine scale regional information
                  </text:span>
                </text:p>
                <text:list>
                  <text:list-item>
                    <text:p text:style-name="P30">
                      <text:span text:style-name="T33">The RCM is intended to only enhance the GCM information</text:span>
                    </text:p>
                  </text:list-item>
                </text:list>
              </text:list-item>
              <text:list-item>
                <text:p text:style-name="P30">
                  <text:span text:style-name="T33">Technique inherited from NWP</text:span>
                </text:p>
              </text:list-item>
            </text:list>
            <text:p text:style-name="P31">
              <text:span text:style-name="T35"/>
            </text:p>
          </draw:text-box>
        </draw:frame>
        <anim:par presentation:node-type="timing-root">
          <anim:seq smil:dur="indefinite" presentation:node-type="main-sequence">
            <anim:par smil:begin="next" smil:fill="hold">
              <anim:par smil:begin="0s" smil:fill="hold">
                <anim:par smil:begin="0s" smil:fill="hold" presentation:node-type="on-click" presentation:preset-class="entrance" presentation:preset-id="ooo-entrance-appear">
                  <anim:set smil:begin="0s" smil:dur="0.001s" smil:fill="hold" smil:targetElement="id8" smil:attributeName="visibility" smil:to="visible"/>
                </anim:par>
              </anim:par>
            </anim:par>
          </anim:seq>
        </anim:par>
        <presentation:notes draw:style-name="dp3">
          <draw:page-thumbnail draw:style-name="gr7" draw:layer="layout" svg:width="13.813cm" svg:height="10.36cm" svg:x="2.618cm" svg:y="2.099cm" draw:page-number="16" presentation:class="page"/>
          <draw:frame presentation:style-name="pr31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page17" draw:style-name="dp1" draw:master-page-name="Διαφάνεια_20_τίτλου" presentation:presentation-page-layout-name="AL1T0">
        <draw:custom-shape draw:name="Rectangle 4" draw:style-name="gr16" draw:text-style-name="P5" draw:layer="layout" svg:width="19.856cm" svg:height="2.323cm" svg:x="3.099cm" svg:y="0.924cm">
          <text:p text:style-name="P6">
            <text:span text:style-name="T36">Modelled temperature climatology (1975-2000) </text:span>
          </text:p>
          <text:p text:style-name="P6">
            <text:span text:style-name="T36">based on GCMs and RCMs: The effect of resolution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Rectangle 4" draw:style-name="gr16" draw:text-style-name="P5" draw:layer="layout" svg:width="25.399cm" svg:height="2.323cm" svg:x="0cm" svg:y="16.726cm">
          <text:p text:style-name="P6">
            <text:span text:style-name="T37">Source: Zanis et al., A transient high resolution regional climate simulation for Greece for the period 1960-2100: Evaluation and future projections, Climate Research, 64: 123–140, doi:10.3354/cr01304, 2015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g draw:name="Group 12">
          <draw:frame draw:name="Picture 7" draw:style-name="gr3" draw:text-style-name="P2" draw:layer="layout" svg:width="7.998cm" svg:height="7.998cm" svg:x="0cm" svg:y="4.524cm">
            <draw:image xlink:href="Pictures/10000201000002C3000002C3B61D5325BD519F62.png" xlink:type="simple" xlink:show="embed" xlink:actuate="onLoad" loext:mime-type="image/png">
              <text:p/>
            </draw:image>
          </draw:frame>
          <draw:frame draw:name="Picture 14" draw:style-name="gr3" draw:text-style-name="P2" draw:layer="layout" svg:width="7.998cm" svg:height="7.998cm" svg:x="8.9cm" svg:y="4.524cm">
            <draw:image xlink:href="Pictures/10000201000002C3000002C35EE3F0D9FFCFCA88.png" xlink:type="simple" xlink:show="embed" xlink:actuate="onLoad" loext:mime-type="image/png">
              <text:p/>
            </draw:image>
          </draw:frame>
          <draw:frame draw:name="Picture 12" draw:style-name="gr3" draw:text-style-name="P2" draw:layer="layout" svg:width="7.998cm" svg:height="7.998cm" svg:x="17.401cm" svg:y="4.524cm">
            <draw:image xlink:href="Pictures/10000201000002C3000002C3EDEFC19CB918482D.png" xlink:type="simple" xlink:show="embed" xlink:actuate="onLoad" loext:mime-type="image/png">
              <text:p/>
            </draw:image>
          </draw:frame>
        </draw:g>
        <draw:custom-shape draw:name="Rectangle 8" draw:style-name="gr12" draw:text-style-name="P5" draw:layer="layout" svg:width="17.201cm" svg:height="2.537cm" svg:x="3.899cm" svg:y="13.525cm">
          <text:p text:style-name="P32">
            <text:span text:style-name="T38">Climate on islands, mountains and coastal areas changes very differently around the Mediterranean Sea and it can only be properly highlighted using a RCM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3">
          <draw:page-thumbnail draw:style-name="gr7" draw:layer="layout" svg:width="13.813cm" svg:height="10.36cm" svg:x="2.618cm" svg:y="2.099cm" draw:page-number="17" presentation:class="page"/>
          <draw:frame presentation:style-name="pr32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page18" draw:style-name="dp1" draw:master-page-name="Διαφάνεια_20_τίτλου" presentation:presentation-page-layout-name="AL1T0">
        <draw:frame draw:name="Picture 3" draw:style-name="gr3" draw:text-style-name="P2" draw:layer="layout" svg:width="8.413cm" svg:height="6.997cm" svg:x="0cm" svg:y="1.124cm">
          <draw:image xlink:href="Pictures/100000000000012A000000F7827C171641E496C3.jpg" xlink:type="simple" xlink:show="embed" xlink:actuate="onLoad" loext:mime-type="image/jpeg">
            <text:p/>
          </draw:image>
        </draw:frame>
        <draw:frame draw:name="Picture 5" draw:style-name="gr3" draw:text-style-name="P2" draw:layer="layout" svg:width="8.413cm" svg:height="6.997cm" svg:x="8.498cm" svg:y="9.525cm">
          <draw:image xlink:href="Pictures/100000000000012A000000F7266F7005C1A63558.jpg" xlink:type="simple" xlink:show="embed" xlink:actuate="onLoad" loext:mime-type="image/jpeg">
            <text:p/>
          </draw:image>
        </draw:frame>
        <draw:custom-shape draw:name="TextBox 3" draw:style-name="gr17" draw:text-style-name="P5" draw:layer="layout" svg:width="3.784cm" svg:height="0.843cm" svg:x="10.311cm" svg:y="8.524cm">
          <text:p text:style-name="P12">
            <text:span text:style-name="T39">Growing season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4" draw:style-name="gr3" draw:text-style-name="P2" draw:layer="layout" svg:width="8.413cm" svg:height="6.997cm" svg:x="0cm" svg:y="9.525cm">
          <draw:image xlink:href="Pictures/100000000000012A000000F7AB79FB8301381E14.jpg" xlink:type="simple" xlink:show="embed" xlink:actuate="onLoad" loext:mime-type="image/jpeg">
            <text:p/>
          </draw:image>
        </draw:frame>
        <draw:custom-shape draw:name="TextBox 3" draw:style-name="gr18" draw:text-style-name="P5" draw:layer="layout" svg:width="7.937cm" svg:height="0.843cm" svg:x="0.3cm" svg:y="8.524cm">
          <text:p text:style-name="P12">
            <text:span text:style-name="T39">Frost nights Tmin&lt;0 </text:span>
            <text:span text:style-name="T40">o</text:span>
            <text:span text:style-name="T39">C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1" draw:style-name="gr19" draw:text-style-name="P2" draw:layer="layout" svg:width="8.408cm" svg:height="6.997cm" svg:x="8.7cm" svg:y="1.124cm">
          <draw:image xlink:href="Pictures/1000000000000129000000F763203A5AE0C4EC89.jpg" xlink:type="simple" xlink:show="embed" xlink:actuate="onLoad" loext:mime-type="image/jpeg">
            <text:p/>
          </draw:image>
        </draw:frame>
        <draw:custom-shape draw:name="TextBox 3" draw:style-name="gr17" draw:text-style-name="P5" draw:layer="layout" svg:width="5.451cm" svg:height="0.843cm" svg:x="0.933cm" svg:y="0.322cm">
          <text:p text:style-name="P12">
            <text:span text:style-name="T39">warm nights Tmin&gt;20 </text:span>
            <text:span text:style-name="T41">o</text:span>
            <text:span text:style-name="T42">C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3" draw:style-name="gr17" draw:text-style-name="P5" draw:layer="layout" svg:width="4.779cm" svg:height="0.843cm" svg:x="9.925cm" svg:y="0.322cm">
          <text:p text:style-name="P12">
            <text:span text:style-name="T39">Hot days Tmax&gt;35 </text:span>
            <text:span text:style-name="T40">o</text:span>
            <text:span text:style-name="T39">C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1" draw:style-name="gr19" draw:text-style-name="P2" draw:layer="layout" svg:width="8.298cm" svg:height="6.226cm" svg:x="17.101cm" svg:y="10.125cm">
          <draw:image xlink:href="Pictures/1000000000000126000000DC30B7F51430DD18A1.jpg" xlink:type="simple" xlink:show="embed" xlink:actuate="onLoad" loext:mime-type="image/jpeg">
            <text:p/>
          </draw:image>
        </draw:frame>
        <draw:custom-shape draw:name="TextBox 3" draw:style-name="gr17" draw:text-style-name="P5" draw:layer="layout" svg:width="7.441cm" svg:height="0.843cm" svg:x="17.299cm" svg:y="9.124cm">
          <text:p text:style-name="P12">
            <text:span text:style-name="T39">Duration of dry period (PP&lt;1 mm)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itle 1" draw:style-name="gr20" draw:text-style-name="P5" draw:layer="layout" svg:width="6.6cm" svg:height="4.797cm" svg:x="18.3cm" svg:y="0.926cm">
          <text:p text:style-name="P32">
            <text:span text:style-name="T43">Changes in indices of extremes under A1B scenario 2071-2100 – 1961-1990 – </text:span>
          </text:p>
          <text:p text:style-name="P32">
            <text:span text:style-name="T43">(10 km x 10 km)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Rectangle 13" draw:style-name="gr12" draw:text-style-name="P5" draw:layer="layout" svg:width="25.1cm" svg:height="1.265cm" svg:x="0cm" svg:y="17.126cm">
          <text:p text:style-name="P6">
            <text:span text:style-name="T37">Source: Zanis et al., A transient high resolution regional climate simulation for Greece for the period 1960-2100: Evaluation and future projections, Climate Research, 64: 123–140, doi:10.3354/cr01304, 2015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3">
          <draw:page-thumbnail draw:style-name="gr7" draw:layer="layout" svg:width="19.798cm" svg:height="11.136cm" svg:x="0.6cm" svg:y="2.257cm" draw:page-number="18" presentation:class="page"/>
          <draw:frame presentation:style-name="pr33" draw:text-style-name="P11" draw:layer="layout" svg:width="16.799cm" svg:height="13.364cm" svg:x="2.1cm" svg:y="14.107cm" presentation:class="notes" presentation:placeholder="true">
            <draw:text-box/>
          </draw:frame>
        </presentation:notes>
      </draw:page>
      <draw:page draw:name="page19" draw:style-name="dp1" draw:master-page-name="Custom_20_Layout">
        <draw:frame draw:name="Picture 1" draw:style-name="gr19" draw:text-style-name="P2" draw:layer="layout" svg:width="25.395cm" svg:height="14.284cm" svg:x="0cm" svg:y="4.765cm">
          <draw:image xlink:href="Pictures/1000020100000383000001FAD47947638F6AD01E.png" xlink:type="simple" xlink:show="embed" xlink:actuate="onLoad" loext:mime-type="image/png">
            <text:p/>
          </draw:image>
        </draw:frame>
        <draw:frame draw:name="Rectangle 2" presentation:style-name="pr34" draw:text-style-name="P14" draw:layer="layout" svg:width="22.855cm" svg:height="3.179cm" svg:x="1.299cm" svg:y="0.324cm" presentation:class="title" presentation:user-transformed="true">
          <draw:text-box>
            <text:p text:style-name="P33">
              <text:span text:style-name="T44">DEAR-Clima</text:span>
              <text:span text:style-name="T45">
                <text:line-break/>
              </text:span>
              <text:span text:style-name="T46">A Data Extraction Application for Regional Climate</text:span>
              <text:span text:style-name="T47">
                <text:line-break/>
              </text:span>
              <text:span text:style-name="T48">
                <text:a xlink:href="http://meteo3.geo.auth.gr:3838/" xlink:type="simple">http://meteo3.geo.auth.gr:3838/</text:a>
              </text:span>
              <text:span text:style-name="T49">
                <text:s text:c="2"/>
                or 
                <text:s/>
              </text:span>
              <text:span text:style-name="T50">
                <text:a xlink:href="http://datahub.geocradle.eu/dataset/dear-clima" xlink:type="simple">http://datahub.geocradle.eu/dataset/dear-clima</text:a>
              </text:span>
            </text:p>
          </draw:text-box>
        </draw:frame>
        <draw:custom-shape draw:name="Text Box 3" draw:style-name="gr21" draw:text-style-name="P36" draw:layer="layout" svg:width="9.6cm" svg:height="2.875cm" svg:x="7.699cm" svg:y="9.677cm">
          <text:p text:style-name="P34">
            <text:span text:style-name="T51">Extract Climate Information </text:span>
          </text:p>
          <text:p text:style-name="P35">
            <text:span text:style-name="T51">above Europe and N.Africa</text:span>
            <text:span text:style-name="T51">
              <text:line-break/>
            </text:span>
            <text:span text:style-name="T51">(EURO-Cordex Domain) </text:span>
          </text:p>
          <text:p text:style-name="P35">
            <text:span text:style-name="T51">in </text:span>
            <text:span text:style-name="T52">~</text:span>
            <text:span text:style-name="T51">12 km resolution.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4" draw:style-name="gr19" draw:text-style-name="P2" draw:layer="layout" svg:width="2.627cm" svg:height="2.627cm" svg:x="0.232cm" svg:y="0.232cm">
          <draw:image xlink:href="Pictures/100002010000005D0000005DB03092BEA29B7676.png" xlink:type="simple" xlink:show="embed" xlink:actuate="onLoad" loext:mime-type="image/png">
            <text:p/>
          </draw:image>
        </draw:frame>
        <draw:frame draw:name="Picture 5" draw:style-name="gr19" draw:text-style-name="P2" draw:layer="layout" svg:width="2.615cm" svg:height="2.639cm" svg:x="22.556cm" svg:y="0.412cm">
          <draw:image xlink:href="Pictures/100002010000005C0000005D9D5DC55D9E569D00.png" xlink:type="simple" xlink:show="embed" xlink:actuate="onLoad" loext:mime-type="image/png">
            <text:p/>
          </draw:image>
        </draw:frame>
        <draw:custom-shape draw:name="Text Box 3" draw:style-name="gr21" draw:text-style-name="P36" draw:layer="layout" svg:width="9.6cm" svg:height="2.523cm" svg:x="15.799cm" svg:y="16.126cm">
          <text:p text:style-name="P34">
            <text:span text:style-name="T51">More than 32 regional climate simulations to choose from the CORDEX experiments ranging for the period 1950-2100.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 Box 3" draw:style-name="gr21" draw:text-style-name="P36" draw:layer="layout" svg:width="9.899cm" svg:height="2.155cm" svg:x="0cm" svg:y="16.126cm">
          <text:p text:style-name="P34">
            <text:span text:style-name="T51">Future Projection are based on three Representative Concentration Pathways (RCPs)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6" draw:style-name="gr15" draw:text-style-name="P27" draw:layer="layout" svg:width="22.401cm" svg:height="1.603cm" svg:x="2.099cm" svg:y="3.124cm">
          <text:list text:style-name="L9">
            <text:list-item>
              <text:p text:style-name="P12">
                <text:span text:style-name="T53">DEAR-Clima is a user friendly dynamical web application tool that extracts, visualizes and provides time series of essential climate variables and climate indices</text:span>
              </text:p>
            </text:list-item>
          </text:list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frame draw:name="Rectangle 6" presentation:style-name="pr35" draw:text-style-name="P10" draw:layer="layout" svg:width="8.254cm" svg:height="1.381cm" svg:x="10.791cm" svg:y="26.245cm" presentation:class="page-number" presentation:user-transformed="true">
            <draw:text-box>
              <text:p text:style-name="P9">
                <text:span text:style-name="T54">
                  <text:page-number>&lt;number&gt;</text:page-number>
                </text:span>
              </text:p>
            </draw:text-box>
          </draw:frame>
          <draw:page-thumbnail draw:name="Rectangle 1" draw:style-name="gr7" draw:layer="layout" svg:width="13.81cm" svg:height="10.362cm" svg:x="2.619cm" svg:y="2.099cm" draw:page-number="19" presentation:class="page"/>
          <draw:frame draw:name="Rectangle 2" presentation:style-name="pr36" draw:text-style-name="P8" draw:layer="layout" svg:width="15.241cm" svg:height="12.434cm" svg:x="1.904cm" svg:y="13.124cm" presentation:class="notes" presentation:placeholder="true" presentation:user-transformed="true">
            <draw:text-box/>
          </draw:frame>
        </presentation:notes>
      </draw:page>
      <draw:page draw:name="page20" draw:style-name="dp1" draw:master-page-name="Custom_20_Layout">
        <draw:frame draw:name="Picture 1" draw:style-name="gr19" draw:text-style-name="P2" draw:layer="layout" svg:width="25.395cm" svg:height="14.284cm" svg:x="0cm" svg:y="4.765cm">
          <draw:image xlink:href="Pictures/1000020100000383000001FACB31AC792D59E0F8.png" xlink:type="simple" xlink:show="embed" xlink:actuate="onLoad" loext:mime-type="image/png">
            <text:p/>
          </draw:image>
        </draw:frame>
        <draw:frame draw:name="Rectangle 2" presentation:style-name="pr37" draw:text-style-name="P14" draw:layer="layout" svg:width="22.855cm" svg:height="3.179cm" svg:x="1.268cm" svg:y="0.76cm" presentation:class="title" presentation:user-transformed="true">
          <draw:text-box>
            <text:p text:style-name="P33">
              <text:span text:style-name="T45">DEAR-Clima</text:span>
              <text:span text:style-name="T45">
                <text:line-break/>
              </text:span>
              <text:span text:style-name="T55">A Data Extraction Application for Regional Climate</text:span>
              <text:span text:style-name="T55">
                <text:line-break/>
              </text:span>
              <text:span text:style-name="T56">http://meteo3.geo.auth.gr:3838/</text:span>
            </text:p>
          </draw:text-box>
        </draw:frame>
        <draw:custom-shape draw:name="Text Box 3" draw:style-name="gr21" draw:text-style-name="P36" draw:layer="layout" svg:width="11.979cm" svg:height="2.155cm" svg:x="6.68cm" svg:y="14.862cm">
          <text:p text:style-name="P34">
            <text:span text:style-name="T57">8 Essential Climate Variable to extract and...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4" draw:style-name="gr19" draw:text-style-name="P2" draw:layer="layout" svg:width="2.627cm" svg:height="2.627cm" svg:x="0.232cm" svg:y="0.232cm">
          <draw:image xlink:href="Pictures/100002010000005D0000005DB03092BEA29B7676.png" xlink:type="simple" xlink:show="embed" xlink:actuate="onLoad" loext:mime-type="image/png">
            <text:p/>
          </draw:image>
        </draw:frame>
        <draw:frame draw:name="Picture 5" draw:style-name="gr19" draw:text-style-name="P2" draw:layer="layout" svg:width="2.615cm" svg:height="2.639cm" svg:x="22.556cm" svg:y="0.412cm">
          <draw:image xlink:href="Pictures/100002010000005C0000005D9D5DC55D9E569D00.png" xlink:type="simple" xlink:show="embed" xlink:actuate="onLoad" loext:mime-type="image/png">
            <text:p/>
          </draw:image>
        </draw:frame>
        <presentation:notes draw:style-name="dp2">
          <draw:frame draw:name="Rectangle 6" presentation:style-name="pr35" draw:text-style-name="P10" draw:layer="layout" svg:width="8.254cm" svg:height="1.381cm" svg:x="10.791cm" svg:y="26.245cm" presentation:class="page-number" presentation:user-transformed="true">
            <draw:text-box>
              <text:p text:style-name="P9">
                <text:span text:style-name="T54">
                  <text:page-number>&lt;number&gt;</text:page-number>
                </text:span>
              </text:p>
            </draw:text-box>
          </draw:frame>
          <draw:page-thumbnail draw:name="Rectangle 1" draw:style-name="gr7" draw:layer="layout" svg:width="13.472cm" svg:height="10.358cm" svg:x="2.788cm" svg:y="2.101cm" draw:page-number="20" presentation:class="page"/>
          <draw:frame draw:name="Rectangle 2" presentation:style-name="pr38" draw:text-style-name="P8" draw:layer="layout" svg:width="15.241cm" svg:height="12.434cm" svg:x="1.904cm" svg:y="13.124cm" presentation:class="notes" presentation:placeholder="true" presentation:user-transformed="true">
            <draw:text-box/>
          </draw:frame>
        </presentation:notes>
      </draw:page>
      <draw:page draw:name="page21" draw:style-name="dp1" draw:master-page-name="Custom_20_Layout">
        <draw:frame draw:name="Picture 1" draw:style-name="gr19" draw:text-style-name="P2" draw:layer="layout" svg:width="25.395cm" svg:height="14.284cm" svg:x="0cm" svg:y="4.765cm">
          <draw:image xlink:href="Pictures/1000020100000383000001FACB31AC792D59E0F8.png" xlink:type="simple" xlink:show="embed" xlink:actuate="onLoad" loext:mime-type="image/png">
            <text:p/>
          </draw:image>
        </draw:frame>
        <draw:frame draw:name="Rectangle 2" presentation:style-name="pr37" draw:text-style-name="P14" draw:layer="layout" svg:width="22.855cm" svg:height="3.179cm" svg:x="1.268cm" svg:y="0.76cm" presentation:class="title" presentation:user-transformed="true">
          <draw:text-box>
            <text:p text:style-name="P33">
              <text:span text:style-name="T45">DEAR-Clima</text:span>
              <text:span text:style-name="T45">
                <text:line-break/>
              </text:span>
              <text:span text:style-name="T55">A Data Extraction Application for Regional Climate</text:span>
              <text:span text:style-name="T55">
                <text:line-break/>
              </text:span>
              <text:span text:style-name="T56">http://meteo3.geo.auth.gr:3838/</text:span>
            </text:p>
          </draw:text-box>
        </draw:frame>
        <draw:frame draw:name="Picture 3" draw:style-name="gr19" draw:text-style-name="P2" draw:layer="layout" svg:width="11.747cm" svg:height="13.064cm" svg:x="0.956cm" svg:y="5.941cm">
          <draw:image xlink:href="Pictures/10000201000002E5000001FAE6BEE2F85323C350.png" xlink:type="simple" xlink:show="embed" xlink:actuate="onLoad" loext:mime-type="image/png">
            <text:p/>
          </draw:image>
        </draw:frame>
        <draw:frame draw:name="Picture 4" draw:style-name="gr19" draw:text-style-name="P2" draw:layer="layout" svg:width="11.747cm" svg:height="13.064cm" svg:x="12.66cm" svg:y="6.033cm">
          <draw:image xlink:href="Pictures/10000201000002E5000001FAF09381D2D5D1EF5D.png" xlink:type="simple" xlink:show="embed" xlink:actuate="onLoad" loext:mime-type="image/png">
            <text:p/>
          </draw:image>
        </draw:frame>
        <draw:custom-shape draw:name="Text Box 5" draw:style-name="gr21" draw:text-style-name="P36" draw:layer="layout" svg:width="11.979cm" svg:height="2.155cm" svg:x="0.699cm" svg:y="7.325cm">
          <text:p text:style-name="P34">
            <text:span text:style-name="T57">...13 Climate Indices related to Drought, Wet Heat and Cold days.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6" draw:style-name="gr19" draw:text-style-name="P2" draw:layer="layout" svg:width="2.627cm" svg:height="2.627cm" svg:x="0.232cm" svg:y="0.232cm">
          <draw:image xlink:href="Pictures/100002010000005D0000005DB03092BEA29B7676.png" xlink:type="simple" xlink:show="embed" xlink:actuate="onLoad" loext:mime-type="image/png">
            <text:p/>
          </draw:image>
        </draw:frame>
        <draw:frame draw:name="Picture 7" draw:style-name="gr19" draw:text-style-name="P2" draw:layer="layout" svg:width="2.615cm" svg:height="2.639cm" svg:x="22.556cm" svg:y="0.412cm">
          <draw:image xlink:href="Pictures/100002010000005C0000005D9D5DC55D9E569D00.png" xlink:type="simple" xlink:show="embed" xlink:actuate="onLoad" loext:mime-type="image/png">
            <text:p/>
          </draw:image>
        </draw:frame>
        <presentation:notes draw:style-name="dp2">
          <draw:frame draw:name="Rectangle 6" presentation:style-name="pr35" draw:text-style-name="P10" draw:layer="layout" svg:width="8.254cm" svg:height="1.381cm" svg:x="10.791cm" svg:y="26.245cm" presentation:class="page-number" presentation:user-transformed="true">
            <draw:text-box>
              <text:p text:style-name="P9">
                <text:span text:style-name="T54">
                  <text:page-number>&lt;number&gt;</text:page-number>
                </text:span>
              </text:p>
            </draw:text-box>
          </draw:frame>
          <draw:page-thumbnail draw:name="Rectangle 1" draw:style-name="gr7" draw:layer="layout" svg:width="13.81cm" svg:height="10.362cm" svg:x="2.619cm" svg:y="2.099cm" draw:page-number="21" presentation:class="page"/>
          <draw:frame draw:name="Rectangle 2" presentation:style-name="pr39" draw:text-style-name="P8" draw:layer="layout" svg:width="15.241cm" svg:height="12.434cm" svg:x="1.904cm" svg:y="13.124cm" presentation:class="notes" presentation:placeholder="true" presentation:user-transformed="true">
            <draw:text-box/>
          </draw:frame>
        </presentation:notes>
      </draw:page>
      <draw:page draw:name="Temperature change at Thessaloniki" draw:style-name="dp1" draw:master-page-name="Μόνο_20_τίτλος" presentation:presentation-page-layout-name="AL2T19">
        <draw:frame draw:name="Title 1" presentation:style-name="pr11" draw:text-style-name="P14" draw:layer="layout" svg:width="22.859cm" svg:height="3.174cm" svg:x="1.299cm" svg:y="0.324cm" presentation:class="title" presentation:user-transformed="true">
          <draw:text-box>
            <text:p text:style-name="P13">
              <text:span text:style-name="T7">Temperature change at Thessaloniki</text:span>
            </text:p>
          </draw:text-box>
        </draw:frame>
        <draw:frame draw:name="Picture 2" draw:style-name="gr3" draw:text-style-name="P2" draw:layer="layout" svg:width="25.399cm" svg:height="7.8cm" svg:x="0cm" svg:y="3.324cm">
          <draw:image xlink:href="Pictures/1000000000000383000001145229B18B4E077782.jpg" xlink:type="simple" xlink:show="embed" xlink:actuate="onLoad" loext:mime-type="image/jpeg">
            <text:p/>
          </draw:image>
        </draw:frame>
        <draw:frame draw:name="Picture 2" draw:style-name="gr3" draw:text-style-name="P2" draw:layer="layout" svg:width="25.399cm" svg:height="7.724cm" svg:x="0cm" svg:y="11.325cm">
          <draw:image xlink:href="Pictures/10000000000003830000011144B2B9C665955F25.jpg" xlink:type="simple" xlink:show="embed" xlink:actuate="onLoad" loext:mime-type="image/jpeg">
            <text:p/>
          </draw:image>
        </draw:frame>
        <presentation:notes draw:style-name="dp3">
          <draw:page-thumbnail draw:style-name="gr7" draw:layer="layout" svg:width="13.813cm" svg:height="10.36cm" svg:x="2.618cm" svg:y="2.099cm" draw:page-number="22" presentation:class="page"/>
          <draw:frame presentation:style-name="pr12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draw:page draw:name="page23" draw:style-name="dp1" draw:master-page-name="Τίτλος_20_και_20_Αντικείμενο" presentation:presentation-page-layout-name="AL3T11">
        <draw:line draw:name="3 - Ευθεία γραμμή σύνδεσης" draw:style-name="gr14" draw:text-style-name="P2" draw:layer="layout" svg:x1="1.098cm" svg:y1="3.126cm" svg:x2="24.099cm" svg:y2="3.126cm">
          <text:p/>
        </draw:line>
        <draw:custom-shape draw:name="5 - TextBox" draw:style-name="gr12" draw:text-style-name="P5" draw:layer="layout" svg:width="18.604cm" svg:height="1.267cm" svg:x="3.899cm" svg:y="0.524cm">
          <text:p text:style-name="P6">
            <text:span text:style-name="T25">Challenges of regional climate change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" draw:style-name="gr15" draw:text-style-name="P27" draw:layer="layout" svg:width="20.801cm" svg:height="1.775cm" svg:x="0.899cm" svg:y="4.324cm">
          <text:p text:style-name="P26">
            <text:span text:style-name="T6">The Mediterranean (and the surrounded regions) is one of the most sensitive and vulnerable to climate change regions on Earth.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9" draw:style-name="gr15" draw:text-style-name="P27" draw:layer="layout" svg:width="20.801cm" svg:height="1.775cm" svg:x="0.899cm" svg:y="10.525cm">
          <text:p text:style-name="P26">
            <text:span text:style-name="T6">The need to integrate the different scientific disciplines involved in present and future environmental change in the region.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1" draw:style-name="gr15" draw:text-style-name="P27" draw:layer="layout" svg:width="20.801cm" svg:height="2.537cm" svg:x="0.899cm" svg:y="12.725cm">
          <text:p text:style-name="P26">
            <text:span text:style-name="T6">The need for a holistic approach to efficiently inform policy makers for the mitigation of the risks, support of adaptation strategies and plans, and advise society about the challenges of changing environment.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2" draw:style-name="gr15" draw:text-style-name="P27" draw:layer="layout" svg:width="20.801cm" svg:height="2.537cm" svg:x="0.899cm" svg:y="15.926cm">
          <text:p text:style-name="P26">
            <text:span text:style-name="T6">The need to address regional and local gaps and needs for new market opportunities under a changing environment and facilitate the engagement of regional stakeholders.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custom-shape draw:name="TextBox 10" draw:style-name="gr15" draw:text-style-name="P27" draw:layer="layout" svg:width="20.801cm" svg:height="3.299cm" svg:x="0.899cm" svg:y="6.725cm">
          <text:p text:style-name="P26">
            <text:span text:style-name="T6">
              The necessity to exploit 
              <text:s/>
              the use of vast amount of data produced from existing infrastructures (e.g. earth observations and models, sectoral data) to support intermediary users and end-users and promote the uptake of relevant services and data in response to regional needs.
            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presentation:notes draw:style-name="dp2">
          <draw:page-thumbnail draw:name="Slide Image Placeholder 1" draw:style-name="gr7" draw:layer="layout" svg:width="13.81cm" svg:height="10.362cm" svg:x="2.619cm" svg:y="2.073cm" draw:page-number="23" presentation:class="page"/>
          <draw:frame draw:name="Notes Placeholder 2" presentation:style-name="pr40" draw:text-style-name="P18" draw:layer="layout" svg:width="15.239cm" svg:height="12.433cm" svg:x="1.905cm" svg:y="13.125cm" presentation:class="notes" presentation:user-transformed="true">
            <draw:text-box>
              <text:p text:style-name="P37">
                <text:span text:style-name="T11">Αξιοποίηση δεδομένων για την υποστήριξη τελικών και ενδιάμεσων χρηστών για την ανάπτυξη σχετικών υπηρεσιών που να ανταποκρίνονται στις ανάγκες της περιοχής.</text:span>
              </text:p>
              <text:p text:style-name="P37">
                <text:span text:style-name="T11">Ανάγκη ενσωμάτωσης διαφορετικών επιστημονικών κλάδων.</text:span>
              </text:p>
              <text:p text:style-name="P37">
                <text:span text:style-name="T11">Ανάγκη μίας ολιστικής προσέγγισης για την πληροφόρηση της κοινωνίας και των φορέων χάραξης πολιτικής σχετικά με τον μετριασμό των επιπτώσεων της κλιματικής αλλαγής και την προσαρμογή.</text:span>
              </text:p>
              <text:p text:style-name="P37">
                <text:span text:style-name="T11">Η καταγραφή περιφερειακών και τοπικών κενών και αναγκών για νέες ευκαιρίες στην αγορά εργασίας η διευκόλυνση της συμμετοχής των περιφερειακών φορέων</text:span>
              </text:p>
              <text:p text:style-name="P37">
                <text:span text:style-name="T11">
                  <text:s/>
                </text:span>
              </text:p>
              <text:p text:style-name="P37">
                <text:span text:style-name="T11">
                  <text:s/>
                </text:span>
              </text:p>
            </draw:text-box>
          </draw:frame>
          <draw:frame draw:name="Slide Number Placeholder 3" presentation:style-name="pr27" draw:text-style-name="P10" draw:layer="layout" svg:width="8.254cm" svg:height="1.381cm" svg:x="10.791cm" svg:y="26.245cm" presentation:class="page-number" presentation:user-transformed="true">
            <draw:text-box>
              <text:p text:style-name="P19">
                <text:span text:style-name="T28">
                  <text:page-number>&lt;number&gt;</text:page-number>
                </text:span>
              </text:p>
            </draw:text-box>
          </draw:frame>
        </presentation:notes>
      </draw:page>
      <draw:page draw:name="page24" draw:style-name="dp1" draw:master-page-name="Μόνο_20_τίτλος" presentation:presentation-page-layout-name="AL2T19">
        <draw:frame draw:name="Picture 7" draw:style-name="gr3" draw:text-style-name="P2" draw:layer="layout" svg:width="24.202cm" svg:height="15.415cm" svg:x="1.197cm" svg:y="2.924cm">
          <draw:image xlink:href="Pictures/100000000000035900000222FE6314AA1D2540D6.jpg" xlink:type="simple" xlink:show="embed" xlink:actuate="onLoad" loext:mime-type="image/jpeg">
            <text:p/>
          </draw:image>
        </draw:frame>
        <draw:custom-shape draw:name="Rectangle 2" draw:style-name="gr22" draw:text-style-name="P38" draw:layer="layout" svg:width="17.4cm" svg:height="2.23cm" svg:x="4.233cm" svg:y="0.635cm">
          <text:p text:style-name="P6">
            <text:span text:style-name="T23">Thanks for your attention</text:span>
          </text:p>
          <draw:enhanced-geometry draw:mirror-horizontal="false" draw:mirror-vertical="false" svg:viewBox="0 0 0 0" draw:text-areas="0 0 ?f3 ?f2" draw:type="ooxml-rect" draw:enhanced-path="M 0 0 L ?f3 0 ?f3 ?f2 0 ?f2 Z N">
            <draw:equation draw:name="f0" draw:formula="logwidth/2"/>
            <draw:equation draw:name="f1" draw:formula="logheight/2"/>
            <draw:equation draw:name="f2" draw:formula="logheight"/>
            <draw:equation draw:name="f3" draw:formula="logwidth"/>
          </draw:enhanced-geometry>
        </draw:custom-shape>
        <draw:frame draw:name="Picture 3" draw:style-name="gr23" draw:text-style-name="P39" draw:layer="layout" svg:width="2.751cm" svg:height="2.513cm" svg:x="0.899cm" svg:y="0cm">
          <draw:image xlink:href="Pictures/1000020100000061000000596F853A2AAE965065.png" xlink:type="simple" xlink:show="embed" xlink:actuate="onLoad" loext:mime-type="image/png">
            <text:p/>
          </draw:image>
        </draw:frame>
        <draw:frame draw:name="Picture 3" draw:style-name="gr3" draw:text-style-name="P2" draw:layer="layout" svg:width="2.698cm" svg:height="2.707cm" svg:x="22.301cm" svg:y="0cm">
          <draw:image xlink:href="Pictures/100000000000005F0000005FEA2E7CB77EE4374B.jpg" xlink:type="simple" xlink:show="embed" xlink:actuate="onLoad" loext:mime-type="image/jpeg">
            <text:p/>
          </draw:image>
          <svg:desc>keraunios</svg:desc>
        </draw:frame>
        <presentation:notes draw:style-name="dp3">
          <draw:page-thumbnail draw:style-name="gr7" draw:layer="layout" svg:width="13.813cm" svg:height="10.36cm" svg:x="2.618cm" svg:y="2.099cm" draw:page-number="24" presentation:class="page"/>
          <draw:frame presentation:style-name="pr12" draw:text-style-name="P11" draw:layer="layout" svg:width="15.239cm" svg:height="12.432cm" svg:x="1.905cm" svg:y="13.124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ooo="http://openoffice.org/2009/office" xmlns:presentation="urn:oasis:names:tc:opendocument:xmlns:presentation:1.0" xmlns:grddl="http://www.w3.org/2003/g/data-view#" xmlns:smil="urn:oasis:names:tc:opendocument:xmlns:smil-compatible:1.0" xmlns:meta="urn:oasis:names:tc:opendocument:xmlns:meta:1.0" xmlns:dc="http://purl.org/dc/elements/1.1/" xmlns:xlink="http://www.w3.org/1999/xlink" xmlns:anim="urn:oasis:names:tc:opendocument:xmlns:animation:1.0" xmlns:ooo="http://openoffice.org/2004/office" xmlns:office="urn:oasis:names:tc:opendocument:xmlns:office:1.0" office:version="1.2">
  <office:meta>
    <dc:title>Διαφάνεια 1</dc:title>
    <meta:initial-creator>Dimitris</meta:initial-creator>
    <meta:editing-cycles>172</meta:editing-cycles>
    <meta:print-date>2018-03-06T09:07:30</meta:print-date>
    <meta:creation-date>2015-03-18T11:55:38</meta:creation-date>
    <dc:date>2019-11-18T20:08:57.420227000</dc:date>
    <meta:editing-duration>P1DT13H47M6S</meta:editing-duration>
    <meta:generator>LibreOffice/6.3.2.2$MacOSX_X86_64 LibreOffice_project/98b30e735bda24bc04ab42594c85f7fd8be07b9c</meta:generator>
    <meta:document-statistic meta:object-count="286"/>
    <meta:user-defined meta:name="AppVersion">16.0000</meta:user-defined>
    <meta:user-defined meta:name="HiddenSlides" meta:value-type="float">0</meta:user-defined>
    <meta:user-defined meta:name="HyperlinksChanged" meta:value-type="boolean">false</meta:user-defined>
    <meta:user-defined meta:name="LinksUpToDate" meta:value-type="boolean">false</meta:user-defined>
    <meta:user-defined meta:name="MMClips" meta:value-type="float">0</meta:user-defined>
    <meta:user-defined meta:name="Notes" meta:value-type="float">10</meta:user-defined>
    <meta:user-defined meta:name="PresentationFormat" meta:value-type="string">Apresentação no Ecrã (4:3)</meta:user-defined>
    <meta:user-defined meta:name="ScaleCrop" meta:value-type="boolean">false</meta:user-defined>
    <meta:user-defined meta:name="ShareDoc" meta:value-type="boolean">false</meta:user-defined>
    <meta:user-defined meta:name="Slides" meta:value-type="float">24</meta:user-defined>
  </office:meta>
</office:document-meta>
</file>

<file path=settings.xml><?xml version="1.0" encoding="utf-8"?>
<office:document-settings xmlns:officeooo="http://openoffice.org/2009/office" xmlns:smil="urn:oasis:names:tc:opendocument:xmlns:smil-compatible:1.0" xmlns:config="urn:oasis:names:tc:opendocument:xmlns:config:1.0" xmlns:xlink="http://www.w3.org/1999/xlink" xmlns:presentation="urn:oasis:names:tc:opendocument:xmlns:presentation:1.0" xmlns:anim="urn:oasis:names:tc:opendocument:xmlns:animation:1.0" xmlns:ooo="http://openoffice.org/2004/office" xmlns:office="urn:oasis:names:tc:opendocument:xmlns:office:1.0" office:version="1.2">
  <office:settings>
    <config:config-item-set config:name="ooo:view-settings">
      <config:config-item config:name="VisibleAreaTop" config:type="int">0</config:config-item>
      <config:config-item config:name="VisibleAreaLeft" config:type="int">0</config:config-item>
      <config:config-item config:name="VisibleAreaWidth" config:type="int">-32767</config:config-item>
      <config:config-item config:name="VisibleAreaHeight" config:type="int">-32767</config:config-item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$(inst)/Resources/palette%3B$(user)/config/standard.sob</config:config-item>
      <config:config-item config:name="CharacterCompressionType" config:type="short">0</config:config-item>
      <config:config-item config:name="ColorTableURL" config:type="string">$(inst)/Resources/palette%3B$(user)/config/standard.soc</config:config-item>
      <config:config-item config:name="DashTableURL" config:type="string">$(inst)/Resources/palette%3B$(user)/config/standard.sod</config:config-item>
      <config:config-item config:name="DefaultTabStop" config:type="int">1250</config:config-item>
      <config:config-item config:name="EmbedAsianScriptFonts" config:type="boolean">true</config:config-item>
      <config:config-item config:name="EmbedComplexScriptFonts" config:type="boolean">true</config:config-item>
      <config:config-item config:name="EmbedFonts" config:type="boolean">false</config:config-item>
      <config:config-item config:name="EmbedLatinScriptFonts" config:type="boolean">true</config:config-item>
      <config:config-item config:name="EmbedOnlyUsedFonts" config:type="boolean">false</config:config-item>
      <config:config-item-map-indexed config:name="ForbiddenCharacters">
        <config:config-item-map-entry>
          <config:config-item config:name="Language" config:type="string">el</config:config-item>
          <config:config-item config:name="Country" config:type="string">GR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  <config:config-item-map-entry>
          <config:config-item config:name="Language" config:type="string">pl</config:config-item>
          <config:config-item config:name="Country" config:type="string">PL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$(inst)/Resources/palette%3B$(user)/config/standard.sog</config:config-item>
      <config:config-item config:name="HandoutsHorizontal" config:type="boolean">true</config:config-item>
      <config:config-item config:name="HatchTableURL" config:type="string">$(inst)/Resources/palette%3B$(user)/config/standard.soh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$(inst)/Resources/palette%3B$(user)/config/standard.soe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true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>Adler</config:config-item>
      <config:config-item config:name="PrinterPaperFromSetup" config:type="boolean">false</config:config-item>
      <config:config-item config:name="PrinterSetup" config:type="base64Binary">5wD+/0FkbGVyAAAAAAAAAAAAAAAAAAAAAAAAAAAAAAAAAAAAAAAAAAAAAAAAAAAAAAAAAAAAAAAAAAAAAAAAAAAAAAAAAAAAAAAAAAAAAAAAAAAAAAAAAAAAAAAAAAAAAAAAAAAAAAAAAAAAAAAAAAAAAAAAAAAAAAAAAAAAAAAAAAAAR2VuZXJpYyBQb3N0U2NyaXB0IFByaW50ZXIAAAAAAAAWAAQABAAAAAAAAAAEAAhSAAAEdAAAAAAAABIAQ09NUEFUX0RVUExFWF9NT0RFEwBEdXBsZXhNb2RlOjpVbmtub3du</config:config-item>
      <config:config-item config:name="SaveThumbnail" config:type="boolean">true</config:config-item>
      <config:config-item config:name="SaveVersionOnClose" config:type="boolean">false</config:config-item>
      <config:config-item config:name="SlidesPerHandout" config:type="short">6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ooo="http://openoffice.org/2009/office" xmlns:anim="urn:oasis:names:tc:opendocument:xmlns:animation:1.0" xmlns:smil="urn:oasis:names:tc:opendocument:xmlns:smil-compatible:1.0" xmlns:presentation="urn:oasis:names:tc:opendocument:xmlns:presentation:1.0" xmlns:grddl="http://www.w3.org/2003/g/data-view#" xmlns:xhtml="http://www.w3.org/1999/xhtml" xmlns:dom="http://www.w3.org/2001/xml-events" xmlns:script="urn:oasis:names:tc:opendocument:xmlns:script:1.0" xmlns:form="urn:oasis:names:tc:opendocument:xmlns:form:1.0" xmlns:math="http://www.w3.org/1998/Math/MathML" xmlns:drawooo="http://openoffice.org/2010/draw" xmlns:calcext="urn:org:documentfoundation:names:experimental:calc:xmlns:calcext:1.0" xmlns:tableooo="http://openoffice.org/2009/table" xmlns:oooc="http://openoffice.org/2004/calc" xmlns:ooow="http://openoffice.org/2004/writer" xmlns:css3t="http://www.w3.org/TR/css3-text/" xmlns:number="urn:oasis:names:tc:opendocument:xmlns:datastyle:1.0" xmlns:table="urn:oasis:names:tc:opendocument:xmlns:table:1.0" xmlns:rpt="http://openoffice.org/2005/report" xmlns:chart="urn:oasis:names:tc:opendocument:xmlns:chart:1.0" xmlns:draw="urn:oasis:names:tc:opendocument:xmlns:drawing:1.0" xmlns:dr3d="urn:oasis:names:tc:opendocument:xmlns:dr3d:1.0" xmlns:text="urn:oasis:names:tc:opendocument:xmlns:text:1.0" xmlns:style="urn:oasis:names:tc:opendocument:xmlns:style:1.0" xmlns:xlink="http://www.w3.org/1999/xlink" xmlns:field="urn:openoffice:names:experimental:ooo-ms-interop:xmlns:field:1.0" xmlns:meta="urn:oasis:names:tc:opendocument:xmlns:meta:1.0" xmlns:dc="http://purl.org/dc/elements/1.1/" xmlns:fo="urn:oasis:names:tc:opendocument:xmlns:xsl-fo-compatible:1.0" xmlns:loext="urn:org:documentfoundation:names:experimental:office:xmlns:loext:1.0" xmlns:ooo="http://openoffice.org/2004/office" xmlns:of="urn:oasis:names:tc:opendocument:xmlns:of:1.2" xmlns:svg="urn:oasis:names:tc:opendocument:xmlns:svg-compatible:1.0" xmlns:office="urn:oasis:names:tc:opendocument:xmlns:office:1.0" office:version="1.2">
  <office:font-face-decls>
    <style:font-face style:name="+mn-cs1" svg:font-family="+mn-cs"/>
    <style:font-face style:name="+mn-ea1" svg:font-family="+mn-ea"/>
    <style:font-face style:name="+mn-lt1" svg:font-family="+mn-lt"/>
    <style:font-face style:name="Calibri2" svg:font-family="Calibri"/>
    <style:font-face style:name="cmr10" svg:font-family="cmr10"/>
    <style:font-face style:name="Calibri4" svg:font-family="Calibri" style:font-family-generic="swiss"/>
    <style:font-face style:name="Segoe UI1" svg:font-family="'Segoe UI'" style:font-family-generic="modern" style:font-pitch="fixed"/>
    <style:font-face style:name="+mn-cs" svg:font-family="+mn-cs" style:font-pitch="variable"/>
    <style:font-face style:name="+mn-ea" svg:font-family="+mn-ea" style:font-pitch="variable"/>
    <style:font-face style:name="+mn-lt" svg:font-family="+mn-lt" style:font-pitch="variable"/>
    <style:font-face style:name="Arial Unicode MS1" svg:font-family="'Arial Unicode MS'" style:font-pitch="variable"/>
    <style:font-face style:name="Calibri3" svg:font-family="Calibri" style:font-pitch="variable"/>
    <style:font-face style:name="Liberation Sans2" svg:font-family="'Liberation Sans'" style:font-pitch="variable"/>
    <style:font-face style:name="Liberation Serif2" svg:font-family="'Liberation Serif'" style:font-pitch="variable"/>
    <style:font-face style:name="PingFang SC1" svg:font-family="'PingFang SC'" style:font-pitch="variable"/>
    <style:font-face style:name="Tahoma" svg:font-family="Tahoma" style:font-pitch="variable"/>
    <style:font-face style:name="cmr101" svg:font-family="cmr10" style:font-pitch="variable"/>
    <style:font-face style:name="PingFang SC" svg:font-family="'PingFang SC'" style:font-family-generic="modern" style:font-pitch="variable"/>
    <style:font-face style:name="Segoe UI2" svg:font-family="'Segoe UI'" style:font-family-generic="modern" style:font-pitch="variable"/>
    <style:font-face style:name="Calibri1" svg:font-family="Calibri" style:font-family-generic="roman" style:font-pitch="variable"/>
    <style:font-face style:name="Liberation Sans1" svg:font-family="'Liberation Sans'" style:font-family-generic="roman" style:font-pitch="variable"/>
    <style:font-face style:name="Liberation Serif1" svg:font-family="'Liberation Serif'" style:font-family-generic="roman" style:font-pitch="variable"/>
    <style:font-face style:name="Noto Sans" svg:font-family="'Noto Sans'" style:font-family-generic="roman" style:font-pitch="variable"/>
    <style:font-face style:name="Times New Roman" svg:font-family="'Times New Roman'" style:font-family-generic="roman" style:font-pitch="variable"/>
    <style:font-face style:name="Arial" svg:font-family="Arial" style:font-family-generic="swiss" style:font-pitch="variable"/>
    <style:font-face style:name="Arial Unicode MS" svg:font-family="'Arial Unicode MS'" style:font-family-generic="swiss" style:font-pitch="variable"/>
    <style:font-face style:name="Calibri" svg:font-family="Calibri" style:font-family-generic="swiss" style:font-pitch="variable"/>
    <style:font-face style:name="Liberation Sans" svg:font-family="'Liberation Sans'" style:font-family-generic="swiss" style:font-pitch="variable"/>
    <style:font-face style:name="Liberation Serif" svg:font-family="'Liberation Serif'" style:font-family-generic="swiss" style:font-pitch="variable"/>
    <style:font-face style:name="Segoe UI" svg:font-family="'Segoe UI'" style:font-family-generic="swiss" style:font-pitch="variable"/>
    <style:font-face style:name="Arial Unicode MS2" svg:font-family="'Arial Unicode MS'" style:font-family-generic="system" style:font-pitch="variable"/>
    <style:font-face style:name="PingFang SC2" svg:font-family="'PingFang SC'" style:font-family-generic="system" style:font-pitch="variable"/>
    <style:font-face style:name="Tahoma1" svg:font-family="Tahoma" style:font-family-generic="system" style:font-pitch="variable"/>
  </office:font-face-decls>
  <office:styles>
    <draw:gradient draw:name="Filled" draw:style="linear" draw:start-color="#ffffff" draw:end-color="#cccccc" draw:start-intensity="100%" draw:end-intensity="100%" draw:angle="300" draw:border="0%"/>
    <draw:gradient draw:name="Filled_20_Blue" draw:display-name="Filled Blue" draw:style="linear" draw:start-color="#729fcf" draw:end-color="#355269" draw:start-intensity="100%" draw:end-intensity="100%" draw:angle="300" draw:border="0%"/>
    <draw:gradient draw:name="Filled_20_Green" draw:display-name="Filled Green" draw:style="linear" draw:start-color="#77bc65" draw:end-color="#127622" draw:start-intensity="100%" draw:end-intensity="100%" draw:angle="300" draw:border="0%"/>
    <draw:gradient draw:name="Filled_20_Red" draw:display-name="Filled Red" draw:style="linear" draw:start-color="#ff6d6d" draw:end-color="#c9211e" draw:start-intensity="100%" draw:end-intensity="100%" draw:angle="300" draw:border="0%"/>
    <draw:gradient draw:name="Filled_20_Yellow" draw:display-name="Filled Yellow" draw:style="linear" draw:start-color="#ffde59" draw:end-color="#b47804" draw:start-intensity="100%" draw:end-intensity="100%" draw:angle="300" draw:border="0%"/>
    <draw:gradient draw:name="Shapes" draw:style="rectangular" draw:cx="50%" draw:cy="50%" draw:start-color="#cccccc" draw:end-color="#ffffff" draw:start-intensity="100%" draw:end-intensity="100%" draw:angle="0" draw:border="0%"/>
    <draw:marker draw:name="Arrow" svg:viewBox="0 0 20 30" svg:d="M10 0l-10 30h20z"/>
    <style:default-style style:family="graphic">
      <style:graphic-properties svg:stroke-color="#3465a4" draw:fill-color="#729fcf" fo:wrap-option="no-wrap"/>
      <style:paragraph-properties style:text-autospace="ideograph-alpha" style:punctuation-wrap="simple" style:line-break="strict" style:font-independent-line-spacing="false">
        <style:tab-stops/>
      </style:paragraph-properties>
      <style:text-properties style:use-window-font-color="true" style:font-name="Liberation Serif1" fo:font-size="24pt" fo:language="pl" fo:country="PL" style:font-name-asian="Tahoma1" style:font-size-asian="24pt" style:language-asian="zh" style:country-asian="CN" style:font-name-complex="Tahoma1" style:font-size-complex="24pt" style:language-complex="hi" style:country-complex="IN"/>
    </style:default-style>
    <style:style style:name="standard" style:family="graphic">
      <style:graphic-properties draw:stroke="solid" svg:stroke-width="0cm" svg:stroke-color="#3465a4" draw:marker-start-width="0.2cm" draw:marker-start-center="false" draw:marker-end-width="0.2cm" draw:marker-end-center="false" draw:fill="solid" draw:fill-color="#729fcf" draw:textarea-horizontal-align="justify" fo:padding-top="0.125cm" fo:padding-bottom="0.125cm" fo:padding-left="0.25cm" fo:padding-right="0.25cm" draw:shadow="hidden" draw:shadow-offset-x="0.2cm" draw:shadow-offset-y="0.2cm" draw:shadow-color="#808080">
        <text:list-style style:name="standard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18pt" fo:font-style="normal" fo:text-shadow="none" style:text-underline-style="none" fo:font-weight="normal" style:letter-kerning="true" style:font-name-asian="PingFang SC2" style:font-family-asian="'PingFang SC'" style:font-family-generic-asian="system" style:font-pitch-asian="variable" style:font-size-asian="18pt" style:font-style-asian="normal" style:font-weight-asian="normal" style:font-name-complex="Arial Unicode MS2" style:font-family-complex="'Arial Unicode MS'" style:font-family-generic-complex="system" style:font-pitch-complex="variable" style:font-size-complex="18pt" style:font-style-complex="normal" style:font-weight-complex="normal" style:text-emphasize="none" style:font-relief="none" style:text-overline-style="none" style:text-overline-color="font-color"/>
    </style:style>
    <style:style style:name="objectwithoutfill" style:family="graphic" style:parent-style-name="standard"/>
    <style:style style:name="Object_20_with_20_no_20_fill_20_and_20_no_20_line" style:display-name="Object with no fill and no line" style:family="graphic" style:parent-style-name="standard">
      <style:graphic-properties draw:stroke="none" draw:fill="none"/>
    </style:style>
    <style:style style:name="Text" style:family="graphic">
      <style:graphic-properties draw:stroke="solid" svg:stroke-color="#cccccc" draw:fill="solid" draw:fill-color="#eeeeee"/>
      <style:text-properties style:font-name="Noto Sans" fo:font-family="'Noto Sans'" style:font-family-generic="roman" style:font-pitch="variable"/>
    </style:style>
    <style:style style:name="A4" style:family="graphic" style:parent-style-name="Text">
      <style:graphic-properties draw:fill="none"/>
      <style:text-properties fo:font-size="18pt"/>
    </style:style>
    <style:style style:name="Title_20_A4" style:display-name="Title A4" style:family="graphic" style:parent-style-name="A4">
      <style:graphic-properties draw:stroke="none"/>
      <style:text-properties fo:font-size="44pt"/>
    </style:style>
    <style:style style:name="Heading_20_A4" style:display-name="Heading A4" style:family="graphic" style:parent-style-name="A4">
      <style:graphic-properties draw:stroke="none"/>
      <style:text-properties fo:font-size="24pt"/>
    </style:style>
    <style:style style:name="Text_20_A4" style:display-name="Text A4" style:family="graphic" style:parent-style-name="A4">
      <style:graphic-properties draw:stroke="none"/>
    </style:style>
    <style:style style:name="A4" style:family="graphic" style:parent-style-name="Text">
      <style:graphic-properties draw:fill="none"/>
      <style:text-properties fo:font-size="18pt"/>
    </style:style>
    <style:style style:name="Title_20_A0" style:display-name="Title A0" style:family="graphic" style:parent-style-name="A4">
      <style:graphic-properties draw:stroke="none"/>
      <style:text-properties fo:font-size="96pt"/>
    </style:style>
    <style:style style:name="Heading_20_A0" style:display-name="Heading A0" style:family="graphic" style:parent-style-name="A4">
      <style:graphic-properties draw:stroke="none"/>
      <style:text-properties fo:font-size="72pt"/>
    </style:style>
    <style:style style:name="Text_20_A0" style:display-name="Text A0" style:family="graphic" style:parent-style-name="A4">
      <style:graphic-properties draw:stroke="none"/>
    </style:style>
    <style:style style:name="Graphic" style:family="graphic">
      <style:graphic-properties draw:fill="solid" draw:fill-color="#ffffff"/>
      <style:text-properties style:font-name="Liberation Sans1" fo:font-family="'Liberation Sans'" style:font-family-generic="roman" style:font-pitch="variable" fo:font-size="18pt"/>
    </style:style>
    <style:style style:name="Shapes" style:family="graphic" style:parent-style-name="Graphic">
      <style:graphic-properties draw:stroke="none" draw:fill="gradient" draw:fill-gradient-name="Shapes"/>
      <style:text-properties fo:font-size="14pt" fo:font-weight="bold"/>
    </style:style>
    <style:style style:name="Filled" style:family="graphic" style:parent-style-name="Shapes">
      <style:graphic-properties draw:fill="gradient" draw:fill-gradient-name="Filled"/>
    </style:style>
    <style:style style:name="Filled_20_Blue" style:display-name="Filled Blue" style:family="graphic" style:parent-style-name="Filled">
      <style:graphic-properties draw:fill-gradient-name="Filled_20_Blue"/>
      <style:text-properties fo:color="#ffffff"/>
    </style:style>
    <style:style style:name="Filled_20_Green" style:display-name="Filled Green" style:family="graphic" style:parent-style-name="Filled">
      <style:graphic-properties draw:fill-gradient-name="Filled_20_Green"/>
      <style:text-properties fo:color="#ffffff" style:font-name="Liberation Sans1" fo:font-family="'Liberation Sans'" style:font-family-generic="roman" style:font-pitch="variable"/>
    </style:style>
    <style:style style:name="Filled_20_Red" style:display-name="Filled Red" style:family="graphic" style:parent-style-name="Filled">
      <style:graphic-properties draw:fill-gradient-name="Filled_20_Red"/>
      <style:text-properties fo:color="#ffffff"/>
    </style:style>
    <style:style style:name="Filled_20_Yellow" style:display-name="Filled Yellow" style:family="graphic" style:parent-style-name="Filled">
      <style:graphic-properties draw:fill-gradient-name="Filled_20_Yellow"/>
      <style:text-properties fo:color="#ffffff"/>
    </style:style>
    <style:style style:name="Outlined" style:family="graphic" style:parent-style-name="Shapes">
      <style:graphic-properties draw:stroke="solid" svg:stroke-width="0.081cm" svg:stroke-color="#000000" draw:fill="none"/>
    </style:style>
    <style:style style:name="Outlined_20_Blue" style:display-name="Outlined Blue" style:family="graphic" style:parent-style-name="Outlined">
      <style:graphic-properties svg:stroke-color="#355269"/>
      <style:text-properties fo:color="#355269"/>
    </style:style>
    <style:style style:name="Outlined_20_Green" style:display-name="Outlined Green" style:family="graphic" style:parent-style-name="Outlined">
      <style:graphic-properties svg:stroke-color="#127622"/>
      <style:text-properties fo:color="#127622"/>
    </style:style>
    <style:style style:name="Outlined_20_Red" style:display-name="Outlined Red" style:family="graphic" style:parent-style-name="Outlined">
      <style:graphic-properties svg:stroke-color="#c9211e"/>
      <style:text-properties fo:color="#c9211e"/>
    </style:style>
    <style:style style:name="Outlined_20_Yellow" style:display-name="Outlined Yellow" style:family="graphic" style:parent-style-name="Outlined">
      <style:graphic-properties draw:stroke="solid" svg:stroke-color="#b47804"/>
      <style:text-properties fo:color="#b47804"/>
    </style:style>
    <style:style style:name="Lines" style:family="graphic" style:parent-style-name="Graphic">
      <style:graphic-properties draw:stroke="solid" svg:stroke-color="#000000" draw:fill="none"/>
    </style:style>
    <style:style style:name="Arrow_20_Line" style:display-name="Arrow Line" style:family="graphic" style:parent-style-name="Lines">
      <style:graphic-properties draw:marker-start="Arrow" draw:marker-start-width="0.2cm" draw:marker-end="Arrow" draw:marker-end-width="0.2cm" draw:show-unit="true"/>
    </style:style>
    <style:style style:name="Arrow_20_Dashed" style:display-name="Arrow Dashed" style:family="graphic" style:parent-style-name="Lines">
      <style:graphic-properties draw:stroke="dash"/>
    </style:style>
    <style:style style:name="Διαφάνεια_20_τίτλου-background" style:display-name="Διαφάνεια τίτλου-background" style:family="presentation">
      <style:graphic-properties draw:stroke="none" draw:fill="solid" draw:fill-color="#558ed5"/>
      <style:text-properties style:letter-kerning="true"/>
    </style:style>
    <style:style style:name="Διαφάνεια_20_τίτλου-backgroundobjects" style:display-name="Διαφάνεια τίτλου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Διαφάνεια_20_τίτλου-notes" style:display-name="Διαφάνεια τίτλου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Διαφάνεια_20_τίτλου-outline1" style:display-name="Διαφάνεια τίτλου-outline1" style:family="presentation">
      <style:graphic-properties draw:stroke="none" draw:fill="none" draw:auto-grow-height="false" draw:fit-to-size="shrink-to-fit" style:shrink-to-fit="true">
        <text:list-style style:name="Διαφάνεια_20_τίτλου-outline1" style:display-name="Διαφάνεια τίτλου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Διαφάνεια_20_τίτλου-outline2" style:display-name="Διαφάνεια τίτλου-outline2" style:family="presentation" style:parent-style-name="Διαφάνεια_20_τίτλου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Διαφάνεια_20_τίτλου-outline3" style:display-name="Διαφάνεια τίτλου-outline3" style:family="presentation" style:parent-style-name="Διαφάνεια_20_τίτλου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Διαφάνεια_20_τίτλου-outline4" style:display-name="Διαφάνεια τίτλου-outline4" style:family="presentation" style:parent-style-name="Διαφάνεια_20_τίτλου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Διαφάνεια_20_τίτλου-outline5" style:display-name="Διαφάνεια τίτλου-outline5" style:family="presentation" style:parent-style-name="Διαφάνεια_20_τίτλου-outline4">
      <style:paragraph-properties fo:margin-top="0.1cm" fo:margin-bottom="0cm"/>
      <style:text-properties fo:font-size="20pt" style:font-size-asian="20pt" style:font-size-complex="20pt"/>
    </style:style>
    <style:style style:name="Διαφάνεια_20_τίτλου-outline6" style:display-name="Διαφάνεια τίτλου-outline6" style:family="presentation" style:parent-style-name="Διαφάνεια_20_τίτλου-outline5">
      <style:paragraph-properties fo:margin-top="0.1cm" fo:margin-bottom="0cm"/>
      <style:text-properties fo:font-size="20pt" style:font-size-asian="20pt" style:font-size-complex="20pt"/>
    </style:style>
    <style:style style:name="Διαφάνεια_20_τίτλου-outline7" style:display-name="Διαφάνεια τίτλου-outline7" style:family="presentation" style:parent-style-name="Διαφάνεια_20_τίτλου-outline6">
      <style:paragraph-properties fo:margin-top="0.1cm" fo:margin-bottom="0cm"/>
      <style:text-properties fo:font-size="20pt" style:font-size-asian="20pt" style:font-size-complex="20pt"/>
    </style:style>
    <style:style style:name="Διαφάνεια_20_τίτλου-outline8" style:display-name="Διαφάνεια τίτλου-outline8" style:family="presentation" style:parent-style-name="Διαφάνεια_20_τίτλου-outline7">
      <style:paragraph-properties fo:margin-top="0.1cm" fo:margin-bottom="0cm"/>
      <style:text-properties fo:font-size="20pt" style:font-size-asian="20pt" style:font-size-complex="20pt"/>
    </style:style>
    <style:style style:name="Διαφάνεια_20_τίτλου-outline9" style:display-name="Διαφάνεια τίτλου-outline9" style:family="presentation" style:parent-style-name="Διαφάνεια_20_τίτλου-outline8">
      <style:paragraph-properties fo:margin-top="0.1cm" fo:margin-bottom="0cm"/>
      <style:text-properties fo:font-size="20pt" style:font-size-asian="20pt" style:font-size-complex="20pt"/>
    </style:style>
    <style:style style:name="Διαφάνεια_20_τίτλου-subtitle" style:display-name="Διαφάνεια τίτλου-subtitle" style:family="presentation">
      <style:graphic-properties draw:stroke="none" draw:fill="none" draw:textarea-vertical-align="middle">
        <text:list-style style:name="Διαφάνεια_20_τίτλου-subtitle" style:display-name="Διαφάνεια τίτλου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Διαφάνεια_20_τίτλου-title" style:display-name="Διαφάνεια τίτλου-title" style:family="presentation">
      <style:graphic-properties draw:stroke="none" draw:fill="none" draw:textarea-vertical-align="middle">
        <text:list-style style:name="Διαφάνεια_20_τίτλου-title" style:display-name="Διαφάνεια τίτλου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Κενή-background" style:family="presentation">
      <style:graphic-properties draw:stroke="none" draw:fill="solid" draw:fill-color="#558ed5"/>
      <style:text-properties style:letter-kerning="true"/>
    </style:style>
    <style:style style:name="Κενή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Κενή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Κενή-outline1" style:family="presentation">
      <style:graphic-properties draw:stroke="none" draw:fill="none" draw:auto-grow-height="false" draw:fit-to-size="shrink-to-fit" style:shrink-to-fit="true">
        <text:list-style style:name="Κενή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Κενή-outline2" style:family="presentation" style:parent-style-name="Κενή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Κενή-outline3" style:family="presentation" style:parent-style-name="Κενή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Κενή-outline4" style:family="presentation" style:parent-style-name="Κενή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Κενή-outline5" style:family="presentation" style:parent-style-name="Κενή-outline4">
      <style:paragraph-properties fo:margin-top="0.1cm" fo:margin-bottom="0cm"/>
      <style:text-properties fo:font-size="20pt" style:font-size-asian="20pt" style:font-size-complex="20pt"/>
    </style:style>
    <style:style style:name="Κενή-outline6" style:family="presentation" style:parent-style-name="Κενή-outline5">
      <style:paragraph-properties fo:margin-top="0.1cm" fo:margin-bottom="0cm"/>
      <style:text-properties fo:font-size="20pt" style:font-size-asian="20pt" style:font-size-complex="20pt"/>
    </style:style>
    <style:style style:name="Κενή-outline7" style:family="presentation" style:parent-style-name="Κενή-outline6">
      <style:paragraph-properties fo:margin-top="0.1cm" fo:margin-bottom="0cm"/>
      <style:text-properties fo:font-size="20pt" style:font-size-asian="20pt" style:font-size-complex="20pt"/>
    </style:style>
    <style:style style:name="Κενή-outline8" style:family="presentation" style:parent-style-name="Κενή-outline7">
      <style:paragraph-properties fo:margin-top="0.1cm" fo:margin-bottom="0cm"/>
      <style:text-properties fo:font-size="20pt" style:font-size-asian="20pt" style:font-size-complex="20pt"/>
    </style:style>
    <style:style style:name="Κενή-outline9" style:family="presentation" style:parent-style-name="Κενή-outline8">
      <style:paragraph-properties fo:margin-top="0.1cm" fo:margin-bottom="0cm"/>
      <style:text-properties fo:font-size="20pt" style:font-size-asian="20pt" style:font-size-complex="20pt"/>
    </style:style>
    <style:style style:name="Κενή-subtitle" style:family="presentation">
      <style:graphic-properties draw:stroke="none" draw:fill="none" draw:textarea-vertical-align="middle">
        <text:list-style style:name="Κενή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Κενή-title" style:family="presentation">
      <style:graphic-properties draw:stroke="none" draw:fill="none" draw:textarea-vertical-align="middle">
        <text:list-style style:name="Κενή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Μόνο_20_τίτλος-background" style:display-name="Μόνο τίτλος-background" style:family="presentation">
      <style:graphic-properties draw:stroke="none" draw:fill="solid" draw:fill-color="#558ed5"/>
      <style:text-properties style:letter-kerning="true"/>
    </style:style>
    <style:style style:name="Μόνο_20_τίτλος-backgroundobjects" style:display-name="Μόνο τίτλος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Μόνο_20_τίτλος-notes" style:display-name="Μόνο τίτλος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Μόνο_20_τίτλος-outline1" style:display-name="Μόνο τίτλος-outline1" style:family="presentation">
      <style:graphic-properties draw:stroke="none" draw:fill="none" draw:auto-grow-height="false" draw:fit-to-size="shrink-to-fit" style:shrink-to-fit="true">
        <text:list-style style:name="Μόνο_20_τίτλος-outline1" style:display-name="Μόνο τίτλος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Μόνο_20_τίτλος-outline2" style:display-name="Μόνο τίτλος-outline2" style:family="presentation" style:parent-style-name="Μόνο_20_τίτλος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Μόνο_20_τίτλος-outline3" style:display-name="Μόνο τίτλος-outline3" style:family="presentation" style:parent-style-name="Μόνο_20_τίτλος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Μόνο_20_τίτλος-outline4" style:display-name="Μόνο τίτλος-outline4" style:family="presentation" style:parent-style-name="Μόνο_20_τίτλος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Μόνο_20_τίτλος-outline5" style:display-name="Μόνο τίτλος-outline5" style:family="presentation" style:parent-style-name="Μόνο_20_τίτλος-outline4">
      <style:paragraph-properties fo:margin-top="0.1cm" fo:margin-bottom="0cm"/>
      <style:text-properties fo:font-size="20pt" style:font-size-asian="20pt" style:font-size-complex="20pt"/>
    </style:style>
    <style:style style:name="Μόνο_20_τίτλος-outline6" style:display-name="Μόνο τίτλος-outline6" style:family="presentation" style:parent-style-name="Μόνο_20_τίτλος-outline5">
      <style:paragraph-properties fo:margin-top="0.1cm" fo:margin-bottom="0cm"/>
      <style:text-properties fo:font-size="20pt" style:font-size-asian="20pt" style:font-size-complex="20pt"/>
    </style:style>
    <style:style style:name="Μόνο_20_τίτλος-outline7" style:display-name="Μόνο τίτλος-outline7" style:family="presentation" style:parent-style-name="Μόνο_20_τίτλος-outline6">
      <style:paragraph-properties fo:margin-top="0.1cm" fo:margin-bottom="0cm"/>
      <style:text-properties fo:font-size="20pt" style:font-size-asian="20pt" style:font-size-complex="20pt"/>
    </style:style>
    <style:style style:name="Μόνο_20_τίτλος-outline8" style:display-name="Μόνο τίτλος-outline8" style:family="presentation" style:parent-style-name="Μόνο_20_τίτλος-outline7">
      <style:paragraph-properties fo:margin-top="0.1cm" fo:margin-bottom="0cm"/>
      <style:text-properties fo:font-size="20pt" style:font-size-asian="20pt" style:font-size-complex="20pt"/>
    </style:style>
    <style:style style:name="Μόνο_20_τίτλος-outline9" style:display-name="Μόνο τίτλος-outline9" style:family="presentation" style:parent-style-name="Μόνο_20_τίτλος-outline8">
      <style:paragraph-properties fo:margin-top="0.1cm" fo:margin-bottom="0cm"/>
      <style:text-properties fo:font-size="20pt" style:font-size-asian="20pt" style:font-size-complex="20pt"/>
    </style:style>
    <style:style style:name="Μόνο_20_τίτλος-subtitle" style:display-name="Μόνο τίτλος-subtitle" style:family="presentation">
      <style:graphic-properties draw:stroke="none" draw:fill="none" draw:textarea-vertical-align="middle">
        <text:list-style style:name="Μόνο_20_τίτλος-subtitle" style:display-name="Μόνο τίτλος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Μόνο_20_τίτλος-title" style:display-name="Μόνο τίτλος-title" style:family="presentation">
      <style:graphic-properties draw:stroke="none" draw:fill="none" draw:textarea-vertical-align="middle">
        <text:list-style style:name="Μόνο_20_τίτλος-title" style:display-name="Μόνο τίτλος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Τίτλος_20_και_20_Αντικείμενο-background" style:display-name="Τίτλος και Αντικείμενο-background" style:family="presentation">
      <style:graphic-properties draw:stroke="none" draw:fill="solid" draw:fill-color="#558ed5"/>
      <style:text-properties style:letter-kerning="true"/>
    </style:style>
    <style:style style:name="Τίτλος_20_και_20_Αντικείμενο-backgroundobjects" style:display-name="Τίτλος και Αντικείμενο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Τίτλος_20_και_20_Αντικείμενο-notes" style:display-name="Τίτλος και Αντικείμενο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Τίτλος_20_και_20_Αντικείμενο-outline1" style:display-name="Τίτλος και Αντικείμενο-outline1" style:family="presentation">
      <style:graphic-properties draw:stroke="none" draw:fill="none" draw:auto-grow-height="false" draw:fit-to-size="shrink-to-fit" style:shrink-to-fit="true">
        <text:list-style style:name="Τίτλος_20_και_20_Αντικείμενο-outline1" style:display-name="Τίτλος και Αντικείμενο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Τίτλος_20_και_20_Αντικείμενο-outline2" style:display-name="Τίτλος και Αντικείμενο-outline2" style:family="presentation" style:parent-style-name="Τίτλος_20_και_20_Αντικείμενο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Τίτλος_20_και_20_Αντικείμενο-outline3" style:display-name="Τίτλος και Αντικείμενο-outline3" style:family="presentation" style:parent-style-name="Τίτλος_20_και_20_Αντικείμενο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Τίτλος_20_και_20_Αντικείμενο-outline4" style:display-name="Τίτλος και Αντικείμενο-outline4" style:family="presentation" style:parent-style-name="Τίτλος_20_και_20_Αντικείμενο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Τίτλος_20_και_20_Αντικείμενο-outline5" style:display-name="Τίτλος και Αντικείμενο-outline5" style:family="presentation" style:parent-style-name="Τίτλος_20_και_20_Αντικείμενο-outline4">
      <style:paragraph-properties fo:margin-top="0.1cm" fo:margin-bottom="0cm"/>
      <style:text-properties fo:font-size="20pt" style:font-size-asian="20pt" style:font-size-complex="20pt"/>
    </style:style>
    <style:style style:name="Τίτλος_20_και_20_Αντικείμενο-outline6" style:display-name="Τίτλος και Αντικείμενο-outline6" style:family="presentation" style:parent-style-name="Τίτλος_20_και_20_Αντικείμενο-outline5">
      <style:paragraph-properties fo:margin-top="0.1cm" fo:margin-bottom="0cm"/>
      <style:text-properties fo:font-size="20pt" style:font-size-asian="20pt" style:font-size-complex="20pt"/>
    </style:style>
    <style:style style:name="Τίτλος_20_και_20_Αντικείμενο-outline7" style:display-name="Τίτλος και Αντικείμενο-outline7" style:family="presentation" style:parent-style-name="Τίτλος_20_και_20_Αντικείμενο-outline6">
      <style:paragraph-properties fo:margin-top="0.1cm" fo:margin-bottom="0cm"/>
      <style:text-properties fo:font-size="20pt" style:font-size-asian="20pt" style:font-size-complex="20pt"/>
    </style:style>
    <style:style style:name="Τίτλος_20_και_20_Αντικείμενο-outline8" style:display-name="Τίτλος και Αντικείμενο-outline8" style:family="presentation" style:parent-style-name="Τίτλος_20_και_20_Αντικείμενο-outline7">
      <style:paragraph-properties fo:margin-top="0.1cm" fo:margin-bottom="0cm"/>
      <style:text-properties fo:font-size="20pt" style:font-size-asian="20pt" style:font-size-complex="20pt"/>
    </style:style>
    <style:style style:name="Τίτλος_20_και_20_Αντικείμενο-outline9" style:display-name="Τίτλος και Αντικείμενο-outline9" style:family="presentation" style:parent-style-name="Τίτλος_20_και_20_Αντικείμενο-outline8">
      <style:paragraph-properties fo:margin-top="0.1cm" fo:margin-bottom="0cm"/>
      <style:text-properties fo:font-size="20pt" style:font-size-asian="20pt" style:font-size-complex="20pt"/>
    </style:style>
    <style:style style:name="Τίτλος_20_και_20_Αντικείμενο-subtitle" style:display-name="Τίτλος και Αντικείμενο-subtitle" style:family="presentation">
      <style:graphic-properties draw:stroke="none" draw:fill="none" draw:textarea-vertical-align="middle">
        <text:list-style style:name="Τίτλος_20_και_20_Αντικείμενο-subtitle" style:display-name="Τίτλος και Αντικείμενο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Τίτλος_20_και_20_Αντικείμενο-title" style:display-name="Τίτλος και Αντικείμενο-title" style:family="presentation">
      <style:graphic-properties draw:stroke="none" draw:fill="none" draw:textarea-vertical-align="middle">
        <text:list-style style:name="Τίτλος_20_και_20_Αντικείμενο-title" style:display-name="Τίτλος και Αντικείμενο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Σύγκριση-background" style:family="presentation">
      <style:graphic-properties draw:stroke="none" draw:fill="solid" draw:fill-color="#558ed5"/>
      <style:text-properties style:letter-kerning="true"/>
    </style:style>
    <style:style style:name="Σύγκριση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Σύγκριση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Σύγκριση-outline1" style:family="presentation">
      <style:graphic-properties draw:stroke="none" draw:fill="none" draw:auto-grow-height="false" draw:fit-to-size="shrink-to-fit" style:shrink-to-fit="true">
        <text:list-style style:name="Σύγκριση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Σύγκριση-outline2" style:family="presentation" style:parent-style-name="Σύγκριση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Σύγκριση-outline3" style:family="presentation" style:parent-style-name="Σύγκριση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Σύγκριση-outline4" style:family="presentation" style:parent-style-name="Σύγκριση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Σύγκριση-outline5" style:family="presentation" style:parent-style-name="Σύγκριση-outline4">
      <style:paragraph-properties fo:margin-top="0.1cm" fo:margin-bottom="0cm"/>
      <style:text-properties fo:font-size="20pt" style:font-size-asian="20pt" style:font-size-complex="20pt"/>
    </style:style>
    <style:style style:name="Σύγκριση-outline6" style:family="presentation" style:parent-style-name="Σύγκριση-outline5">
      <style:paragraph-properties fo:margin-top="0.1cm" fo:margin-bottom="0cm"/>
      <style:text-properties fo:font-size="20pt" style:font-size-asian="20pt" style:font-size-complex="20pt"/>
    </style:style>
    <style:style style:name="Σύγκριση-outline7" style:family="presentation" style:parent-style-name="Σύγκριση-outline6">
      <style:paragraph-properties fo:margin-top="0.1cm" fo:margin-bottom="0cm"/>
      <style:text-properties fo:font-size="20pt" style:font-size-asian="20pt" style:font-size-complex="20pt"/>
    </style:style>
    <style:style style:name="Σύγκριση-outline8" style:family="presentation" style:parent-style-name="Σύγκριση-outline7">
      <style:paragraph-properties fo:margin-top="0.1cm" fo:margin-bottom="0cm"/>
      <style:text-properties fo:font-size="20pt" style:font-size-asian="20pt" style:font-size-complex="20pt"/>
    </style:style>
    <style:style style:name="Σύγκριση-outline9" style:family="presentation" style:parent-style-name="Σύγκριση-outline8">
      <style:paragraph-properties fo:margin-top="0.1cm" fo:margin-bottom="0cm"/>
      <style:text-properties fo:font-size="20pt" style:font-size-asian="20pt" style:font-size-complex="20pt"/>
    </style:style>
    <style:style style:name="Σύγκριση-subtitle" style:family="presentation">
      <style:graphic-properties draw:stroke="none" draw:fill="none" draw:textarea-vertical-align="middle">
        <text:list-style style:name="Σύγκριση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Σύγκριση-title" style:family="presentation">
      <style:graphic-properties draw:stroke="none" draw:fill="none" draw:textarea-vertical-align="middle">
        <text:list-style style:name="Σύγκριση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Δύο_20_περιεχόμενα-background" style:display-name="Δύο περιεχόμενα-background" style:family="presentation">
      <style:graphic-properties draw:stroke="none" draw:fill="solid" draw:fill-color="#558ed5"/>
      <style:text-properties style:letter-kerning="true"/>
    </style:style>
    <style:style style:name="Δύο_20_περιεχόμενα-backgroundobjects" style:display-name="Δύο περιεχόμενα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Δύο_20_περιεχόμενα-notes" style:display-name="Δύο περιεχόμενα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Δύο_20_περιεχόμενα-outline1" style:display-name="Δύο περιεχόμενα-outline1" style:family="presentation">
      <style:graphic-properties draw:stroke="none" draw:fill="none" draw:auto-grow-height="false" draw:fit-to-size="shrink-to-fit" style:shrink-to-fit="true">
        <text:list-style style:name="Δύο_20_περιεχόμενα-outline1" style:display-name="Δύο περιεχόμενα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Δύο_20_περιεχόμενα-outline2" style:display-name="Δύο περιεχόμενα-outline2" style:family="presentation" style:parent-style-name="Δύο_20_περιεχόμενα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Δύο_20_περιεχόμενα-outline3" style:display-name="Δύο περιεχόμενα-outline3" style:family="presentation" style:parent-style-name="Δύο_20_περιεχόμενα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Δύο_20_περιεχόμενα-outline4" style:display-name="Δύο περιεχόμενα-outline4" style:family="presentation" style:parent-style-name="Δύο_20_περιεχόμενα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Δύο_20_περιεχόμενα-outline5" style:display-name="Δύο περιεχόμενα-outline5" style:family="presentation" style:parent-style-name="Δύο_20_περιεχόμενα-outline4">
      <style:paragraph-properties fo:margin-top="0.1cm" fo:margin-bottom="0cm"/>
      <style:text-properties fo:font-size="20pt" style:font-size-asian="20pt" style:font-size-complex="20pt"/>
    </style:style>
    <style:style style:name="Δύο_20_περιεχόμενα-outline6" style:display-name="Δύο περιεχόμενα-outline6" style:family="presentation" style:parent-style-name="Δύο_20_περιεχόμενα-outline5">
      <style:paragraph-properties fo:margin-top="0.1cm" fo:margin-bottom="0cm"/>
      <style:text-properties fo:font-size="20pt" style:font-size-asian="20pt" style:font-size-complex="20pt"/>
    </style:style>
    <style:style style:name="Δύο_20_περιεχόμενα-outline7" style:display-name="Δύο περιεχόμενα-outline7" style:family="presentation" style:parent-style-name="Δύο_20_περιεχόμενα-outline6">
      <style:paragraph-properties fo:margin-top="0.1cm" fo:margin-bottom="0cm"/>
      <style:text-properties fo:font-size="20pt" style:font-size-asian="20pt" style:font-size-complex="20pt"/>
    </style:style>
    <style:style style:name="Δύο_20_περιεχόμενα-outline8" style:display-name="Δύο περιεχόμενα-outline8" style:family="presentation" style:parent-style-name="Δύο_20_περιεχόμενα-outline7">
      <style:paragraph-properties fo:margin-top="0.1cm" fo:margin-bottom="0cm"/>
      <style:text-properties fo:font-size="20pt" style:font-size-asian="20pt" style:font-size-complex="20pt"/>
    </style:style>
    <style:style style:name="Δύο_20_περιεχόμενα-outline9" style:display-name="Δύο περιεχόμενα-outline9" style:family="presentation" style:parent-style-name="Δύο_20_περιεχόμενα-outline8">
      <style:paragraph-properties fo:margin-top="0.1cm" fo:margin-bottom="0cm"/>
      <style:text-properties fo:font-size="20pt" style:font-size-asian="20pt" style:font-size-complex="20pt"/>
    </style:style>
    <style:style style:name="Δύο_20_περιεχόμενα-subtitle" style:display-name="Δύο περιεχόμενα-subtitle" style:family="presentation">
      <style:graphic-properties draw:stroke="none" draw:fill="none" draw:textarea-vertical-align="middle">
        <text:list-style style:name="Δύο_20_περιεχόμενα-subtitle" style:display-name="Δύο περιεχόμενα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Δύο_20_περιεχόμενα-title" style:display-name="Δύο περιεχόμενα-title" style:family="presentation">
      <style:graphic-properties draw:stroke="none" draw:fill="none" draw:textarea-vertical-align="middle">
        <text:list-style style:name="Δύο_20_περιεχόμενα-title" style:display-name="Δύο περιεχόμενα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Τίτλος_2c__20_Κείμενο_20_και_20_Αντικείμενο-background" style:display-name="Τίτλος, Κείμενο και Αντικείμενο-background" style:family="presentation">
      <style:graphic-properties draw:stroke="none" draw:fill="solid" draw:fill-color="#558ed5"/>
      <style:text-properties style:letter-kerning="true"/>
    </style:style>
    <style:style style:name="Τίτλος_2c__20_Κείμενο_20_και_20_Αντικείμενο-backgroundobjects" style:display-name="Τίτλος, Κείμενο και Αντικείμενο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Τίτλος_2c__20_Κείμενο_20_και_20_Αντικείμενο-notes" style:display-name="Τίτλος, Κείμενο και Αντικείμενο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Τίτλος_2c__20_Κείμενο_20_και_20_Αντικείμενο-outline1" style:display-name="Τίτλος, Κείμενο και Αντικείμενο-outline1" style:family="presentation">
      <style:graphic-properties draw:stroke="none" draw:fill="none" draw:auto-grow-height="false" draw:fit-to-size="shrink-to-fit" style:shrink-to-fit="true">
        <text:list-style style:name="Τίτλος_2c__20_Κείμενο_20_και_20_Αντικείμενο-outline1" style:display-name="Τίτλος, Κείμενο και Αντικείμενο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Τίτλος_2c__20_Κείμενο_20_και_20_Αντικείμενο-outline2" style:display-name="Τίτλος, Κείμενο και Αντικείμενο-outline2" style:family="presentation" style:parent-style-name="Τίτλος_2c__20_Κείμενο_20_και_20_Αντικείμενο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Τίτλος_2c__20_Κείμενο_20_και_20_Αντικείμενο-outline3" style:display-name="Τίτλος, Κείμενο και Αντικείμενο-outline3" style:family="presentation" style:parent-style-name="Τίτλος_2c__20_Κείμενο_20_και_20_Αντικείμενο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Τίτλος_2c__20_Κείμενο_20_και_20_Αντικείμενο-outline4" style:display-name="Τίτλος, Κείμενο και Αντικείμενο-outline4" style:family="presentation" style:parent-style-name="Τίτλος_2c__20_Κείμενο_20_και_20_Αντικείμενο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Τίτλος_2c__20_Κείμενο_20_και_20_Αντικείμενο-outline5" style:display-name="Τίτλος, Κείμενο και Αντικείμενο-outline5" style:family="presentation" style:parent-style-name="Τίτλος_2c__20_Κείμενο_20_και_20_Αντικείμενο-outline4">
      <style:paragraph-properties fo:margin-top="0.1cm" fo:margin-bottom="0cm"/>
      <style:text-properties fo:font-size="20pt" style:font-size-asian="20pt" style:font-size-complex="20pt"/>
    </style:style>
    <style:style style:name="Τίτλος_2c__20_Κείμενο_20_και_20_Αντικείμενο-outline6" style:display-name="Τίτλος, Κείμενο και Αντικείμενο-outline6" style:family="presentation" style:parent-style-name="Τίτλος_2c__20_Κείμενο_20_και_20_Αντικείμενο-outline5">
      <style:paragraph-properties fo:margin-top="0.1cm" fo:margin-bottom="0cm"/>
      <style:text-properties fo:font-size="20pt" style:font-size-asian="20pt" style:font-size-complex="20pt"/>
    </style:style>
    <style:style style:name="Τίτλος_2c__20_Κείμενο_20_και_20_Αντικείμενο-outline7" style:display-name="Τίτλος, Κείμενο και Αντικείμενο-outline7" style:family="presentation" style:parent-style-name="Τίτλος_2c__20_Κείμενο_20_και_20_Αντικείμενο-outline6">
      <style:paragraph-properties fo:margin-top="0.1cm" fo:margin-bottom="0cm"/>
      <style:text-properties fo:font-size="20pt" style:font-size-asian="20pt" style:font-size-complex="20pt"/>
    </style:style>
    <style:style style:name="Τίτλος_2c__20_Κείμενο_20_και_20_Αντικείμενο-outline8" style:display-name="Τίτλος, Κείμενο και Αντικείμενο-outline8" style:family="presentation" style:parent-style-name="Τίτλος_2c__20_Κείμενο_20_και_20_Αντικείμενο-outline7">
      <style:paragraph-properties fo:margin-top="0.1cm" fo:margin-bottom="0cm"/>
      <style:text-properties fo:font-size="20pt" style:font-size-asian="20pt" style:font-size-complex="20pt"/>
    </style:style>
    <style:style style:name="Τίτλος_2c__20_Κείμενο_20_και_20_Αντικείμενο-outline9" style:display-name="Τίτλος, Κείμενο και Αντικείμενο-outline9" style:family="presentation" style:parent-style-name="Τίτλος_2c__20_Κείμενο_20_και_20_Αντικείμενο-outline8">
      <style:paragraph-properties fo:margin-top="0.1cm" fo:margin-bottom="0cm"/>
      <style:text-properties fo:font-size="20pt" style:font-size-asian="20pt" style:font-size-complex="20pt"/>
    </style:style>
    <style:style style:name="Τίτλος_2c__20_Κείμενο_20_και_20_Αντικείμενο-subtitle" style:display-name="Τίτλος, Κείμενο και Αντικείμενο-subtitle" style:family="presentation">
      <style:graphic-properties draw:stroke="none" draw:fill="none" draw:textarea-vertical-align="middle">
        <text:list-style style:name="Τίτλος_2c__20_Κείμενο_20_και_20_Αντικείμενο-subtitle" style:display-name="Τίτλος, Κείμενο και Αντικείμενο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Τίτλος_2c__20_Κείμενο_20_και_20_Αντικείμενο-title" style:display-name="Τίτλος, Κείμενο και Αντικείμενο-title" style:family="presentation">
      <style:graphic-properties draw:stroke="none" draw:fill="none" draw:textarea-vertical-align="middle">
        <text:list-style style:name="Τίτλος_2c__20_Κείμενο_20_και_20_Αντικείμενο-title" style:display-name="Τίτλος, Κείμενο και Αντικείμενο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Custom_20_Layout-background" style:display-name="Custom Layout-background" style:family="presentation">
      <style:graphic-properties draw:stroke="none" draw:fill="solid" draw:fill-color="#558ed5"/>
      <style:text-properties style:letter-kerning="true"/>
    </style:style>
    <style:style style:name="Custom_20_Layout-backgroundobjects" style:display-name="Custom Layout-backgroundobjects" style:family="presentation">
      <style:graphic-properties draw:textarea-horizontal-align="justify" draw:shadow="hidden" draw:shadow-offset-x="0.2cm" draw:shadow-offset-y="0.2cm" draw:shadow-color="#808080"/>
      <style:text-properties style:letter-kerning="true"/>
    </style:style>
    <style:style style:name="Custom_20_Layout-notes" style:display-name="Custom Layout-notes" style:family="presentation">
      <style:graphic-properties draw:stroke="none" draw:fill="none"/>
      <style:paragraph-properties fo:margin-left="0.6cm" fo:margin-right="0cm" fo:text-indent="-0.6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20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20pt" style:font-style-asian="normal" style:font-weight-asian="normal" style:font-name-complex="Arial Unicode MS2" style:font-family-complex="'Arial Unicode MS'" style:font-family-generic-complex="system" style:font-pitch-complex="variable" style:font-size-complex="20pt" style:font-style-complex="normal" style:font-weight-complex="normal" style:text-emphasize="none" style:font-relief="none" style:text-overline-style="none" style:text-overline-color="font-color"/>
    </style:style>
    <style:style style:name="Custom_20_Layout-outline1" style:display-name="Custom Layout-outline1" style:family="presentation">
      <style:graphic-properties draw:stroke="none" draw:fill="none" draw:auto-grow-height="false" draw:fit-to-size="shrink-to-fit" style:shrink-to-fit="true">
        <text:list-style style:name="Custom_20_Layout-outline1" style:display-name="Custom Layout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5cm" text:min-label-width="0.9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2.8cm" text:min-label-width="0.8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11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top="0.5cm" fo:margin-bottom="0cm"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32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32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style style:name="Custom_20_Layout-outline2" style:display-name="Custom Layout-outline2" style:family="presentation" style:parent-style-name="Custom_20_Layout-outline1">
      <style:paragraph-properties fo:margin-top="0.4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 fo:hyphenate="false"/>
    </style:style>
    <style:style style:name="Custom_20_Layout-outline3" style:display-name="Custom Layout-outline3" style:family="presentation" style:parent-style-name="Custom_20_Layout-outline2">
      <style:paragraph-properties fo:margin-top="0.3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Custom_20_Layout-outline4" style:display-name="Custom Layout-outline4" style:family="presentation" style:parent-style-name="Custom_20_Layout-outline3">
      <style:paragraph-properties fo:margin-top="0.2cm" fo:margin-bottom="0cm" fo:line-height="100%" fo:text-align="start" style:punctuation-wrap="hanging"/>
      <style:text-properties fo:font-variant="normal" fo:text-transform="none" fo:color="#000000" style:text-line-through-style="none" style:text-line-through-type="none" style:text-position="0% 100%" style:font-name="Calibri2" fo:font-family="Calibri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 fo:hyphenate="false"/>
    </style:style>
    <style:style style:name="Custom_20_Layout-outline5" style:display-name="Custom Layout-outline5" style:family="presentation" style:parent-style-name="Custom_20_Layout-outline4">
      <style:paragraph-properties fo:margin-top="0.1cm" fo:margin-bottom="0cm"/>
      <style:text-properties fo:font-size="20pt" style:font-size-asian="20pt" style:font-size-complex="20pt"/>
    </style:style>
    <style:style style:name="Custom_20_Layout-outline6" style:display-name="Custom Layout-outline6" style:family="presentation" style:parent-style-name="Custom_20_Layout-outline5">
      <style:paragraph-properties fo:margin-top="0.1cm" fo:margin-bottom="0cm"/>
      <style:text-properties fo:font-size="20pt" style:font-size-asian="20pt" style:font-size-complex="20pt"/>
    </style:style>
    <style:style style:name="Custom_20_Layout-outline7" style:display-name="Custom Layout-outline7" style:family="presentation" style:parent-style-name="Custom_20_Layout-outline6">
      <style:paragraph-properties fo:margin-top="0.1cm" fo:margin-bottom="0cm"/>
      <style:text-properties fo:font-size="20pt" style:font-size-asian="20pt" style:font-size-complex="20pt"/>
    </style:style>
    <style:style style:name="Custom_20_Layout-outline8" style:display-name="Custom Layout-outline8" style:family="presentation" style:parent-style-name="Custom_20_Layout-outline7">
      <style:paragraph-properties fo:margin-top="0.1cm" fo:margin-bottom="0cm"/>
      <style:text-properties fo:font-size="20pt" style:font-size-asian="20pt" style:font-size-complex="20pt"/>
    </style:style>
    <style:style style:name="Custom_20_Layout-outline9" style:display-name="Custom Layout-outline9" style:family="presentation" style:parent-style-name="Custom_20_Layout-outline8">
      <style:paragraph-properties fo:margin-top="0.1cm" fo:margin-bottom="0cm"/>
      <style:text-properties fo:font-size="20pt" style:font-size-asian="20pt" style:font-size-complex="20pt"/>
    </style:style>
    <style:style style:name="Custom_20_Layout-subtitle" style:display-name="Custom Layout-subtitle" style:family="presentation">
      <style:graphic-properties draw:stroke="none" draw:fill="none" draw:textarea-vertical-align="middle">
        <text:list-style style:name="Custom_20_Layout-subtitle" style:display-name="Custom Layout-sub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fo:text-indent="0cm"/>
      <style:text-properties fo:font-variant="normal" fo:text-transform="none" style:use-window-font-color="true" style:text-outline="false" style:text-line-through-style="none" style:text-line-through-type="none" style:font-name="Liberation Sans1" fo:font-family="'Liberation Sans'" style:font-family-generic="roman" style:font-pitch="variable" fo:font-size="32pt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32pt" style:font-style-asian="normal" style:font-weight-asian="normal" style:font-name-complex="Arial Unicode MS2" style:font-family-complex="'Arial Unicode MS'" style:font-family-generic-complex="system" style:font-pitch-complex="variable" style:font-size-complex="32pt" style:font-style-complex="normal" style:font-weight-complex="normal" style:text-emphasize="none" style:font-relief="none" style:text-overline-style="none" style:text-overline-color="font-color"/>
    </style:style>
    <style:style style:name="Custom_20_Layout-title" style:display-name="Custom Layout-title" style:family="presentation">
      <style:graphic-properties draw:stroke="none" draw:fill="none" draw:textarea-vertical-align="middle">
        <text:list-style style:name="Custom_20_Layout-title" style:display-name="Custom Layout-title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line-height="100%" fo:text-align="start" style:punctuation-wrap="hanging"/>
      <style:text-properties fo:font-variant="normal" fo:text-transform="none" fo:color="#000000" style:text-outline="false" style:text-line-through-style="none" style:text-line-through-type="none" style:text-position="0% 100%" style:font-name="Calibri2" fo:font-family="Calibri" fo:font-size="18pt" fo:letter-spacing="normal" fo:language="el" fo:country="GR" fo:font-style="normal" fo:text-shadow="none" style:text-underline-style="none" fo:font-weight="normal" style:letter-kerning="true" fo:background-color="transparent" style:font-name-asian="PingFang SC2" style:font-family-asian="'PingFang SC'" style:font-family-generic-asian="system" style:font-pitch-asian="variable" style:font-size-asian="18pt" style:language-asian="el" style:country-asian="GR" style:font-style-asian="normal" style:font-weight-asian="normal" style:font-name-complex="Arial Unicode MS2" style:font-family-complex="'Arial Unicode MS'" style:font-family-generic-complex="system" style:font-pitch-complex="variable" style:font-size-complex="18pt" style:language-complex="el" style:country-complex="GR" style:font-style-complex="normal" style:font-weight-complex="normal" style:text-emphasize="none" style:font-relief="none" style:text-overline-style="none" style:text-overline-color="font-color" fo:hyphenate="false"/>
    </style:style>
    <style:presentation-page-layout style:name="AL0T26">
      <presentation:placeholder presentation:object="handout" svg:x="2.058cm" svg:y="1.743cm" svg:width="10.556cm" svg:height="-0.233cm"/>
      <presentation:placeholder presentation:object="handout" svg:x="15.414cm" svg:y="1.743cm" svg:width="10.556cm" svg:height="-0.233cm"/>
      <presentation:placeholder presentation:object="handout" svg:x="2.058cm" svg:y="3.612cm" svg:width="10.556cm" svg:height="-0.233cm"/>
      <presentation:placeholder presentation:object="handout" svg:x="15.414cm" svg:y="3.612cm" svg:width="10.556cm" svg:height="-0.233cm"/>
      <presentation:placeholder presentation:object="handout" svg:x="2.058cm" svg:y="5.481cm" svg:width="10.556cm" svg:height="-0.233cm"/>
      <presentation:placeholder presentation:object="handout" svg:x="15.414cm" svg:y="5.481cm" svg:width="10.556cm" svg:height="-0.233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  <style:presentation-page-layout style:name="AL2T19">
      <presentation:placeholder presentation:object="title" svg:x="2.058cm" svg:y="1.743cm" svg:width="23.912cm" svg:height="3.507cm"/>
    </style:presentation-page-layout>
    <style:presentation-page-layout style:name="AL3T11">
      <presentation:placeholder presentation:object="title" svg:x="2.058cm" svg:y="1.743cm" svg:width="23.912cm" svg:height="3.507cm"/>
      <presentation:placeholder presentation:object="object" svg:x="2.058cm" svg:y="5.838cm" svg:width="23.912cm" svg:height="13.23cm"/>
    </style:presentation-page-layout>
    <style:presentation-page-layout style:name="AL4T3">
      <presentation:placeholder presentation:object="title" svg:x="2.058cm" svg:y="1.743cm" svg:width="23.912cm" svg:height="3.507cm"/>
      <presentation:placeholder presentation:object="outline" svg:x="2.058cm" svg:y="5.838cm" svg:width="11.67cm" svg:height="13.23cm"/>
      <presentation:placeholder presentation:object="outline" svg:x="14.311cm" svg:y="5.838cm" svg:width="-0.585cm" svg:height="13.23cm"/>
    </style:presentation-page-layout>
    <style:presentation-page-layout style:name="AL5T10">
      <presentation:placeholder presentation:object="title" svg:x="2.058cm" svg:y="1.743cm" svg:width="23.912cm" svg:height="3.507cm"/>
      <presentation:placeholder presentation:object="outline" svg:x="2.058cm" svg:y="5.838cm" svg:width="11.67cm" svg:height="13.23cm"/>
      <presentation:placeholder presentation:object="object" svg:x="14.311cm" svg:y="5.838cm" svg:width="-0.585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1cm" fo:page-height="29.7cm" style:print-orientation="portrait"/>
    </style:page-layout>
    <style:page-layout style:name="PM1">
      <style:page-layout-properties fo:margin-top="0cm" fo:margin-bottom="0cm" fo:margin-left="0cm" fo:margin-right="0cm" fo:page-width="25.4cm" fo:page-height="19.05cm" style:print-orientation="landscape"/>
    </style:page-layout>
    <style:page-layout style:name="PM2">
      <style:page-layout-properties fo:margin-top="0cm" fo:margin-bottom="0cm" fo:margin-left="0cm" fo:margin-right="0cm" fo:page-width="19.05cm" fo:page-height="27.631cm" style:print-orientation="portrait"/>
    </style:page-layout>
    <style:style style:name="Mdp1" style:family="drawing-page">
      <style:drawing-page-properties draw:background-size="border" draw:fill="solid" draw:fill-color="#558ed5"/>
    </style:style>
    <style:style style:name="Mdp2" style:family="drawing-page">
      <style:drawing-page-properties presentation:display-header="true" presentation:display-footer="true" presentation:display-page-number="false" presentation:display-date-time="true"/>
    </style:style>
    <number:date-style style:name="D1" number:automatic-order="true">
      <number:day number:style="long"/>
      <number:text>.</number:text>
      <number:month number:style="long"/>
      <number:text>.</number:text>
      <number:year number:style="long"/>
    </number:date-style>
    <style:style style:name="Mgr1" style:family="graphic" style:parent-style-name="standard">
      <style:graphic-properties draw:stroke="none" draw:fill="none" draw:fill-color="#ffffff" draw:auto-grow-height="false" fo:min-height="1.485cm"/>
    </style:style>
    <style:style style:name="Mgr2" style:family="graphic" style:parent-style-name="standard">
      <style:graphic-properties draw:stroke="none" draw:fill="none" draw:fill-color="#ffffff" draw:textarea-vertical-align="bottom" draw:auto-grow-height="false" fo:min-height="1.485cm"/>
    </style:style>
    <style:style style:name="Mpr1" style:family="presentation" style:parent-style-name="Διαφάνεια_20_τίτλου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2" style:family="presentation" style:parent-style-name="Διαφάνεια_20_τίτλου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3" style:family="presentation" style:parent-style-name="Διαφάνεια_20_τίτλου-backgroundobjects">
      <style:graphic-properties draw:stroke="none" draw:fill="none" draw:fill-color="#ffffff" draw:auto-grow-height="false" fo:min-height="1.485cm"/>
    </style:style>
    <style:style style:name="Mpr4" style:family="presentation" style:parent-style-name="Διαφάνεια_20_τίτλου-backgroundobjects">
      <style:graphic-properties draw:stroke="none" draw:fill="none" draw:fill-color="#ffffff" draw:textarea-vertical-align="bottom" draw:auto-grow-height="false" fo:min-height="1.485cm"/>
    </style:style>
    <style:style style:name="Mpr5" style:family="presentation" style:parent-style-name="Κενή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6" style:family="presentation" style:parent-style-name="Κενή-backgroundobjects">
      <style:graphic-properties draw:stroke="none" draw:fill="none" draw:fill-color="#ffffff" draw:auto-grow-height="false" fo:min-height="1.381cm"/>
    </style:style>
    <style:style style:name="Mpr7" style:family="presentation" style:parent-style-name="Κενή-backgroundobjects">
      <style:graphic-properties draw:stroke="none" draw:fill="none" draw:fill-color="#ffffff" draw:textarea-vertical-align="bottom" draw:auto-grow-height="false" fo:min-height="1.381cm"/>
    </style:style>
    <style:style style:name="Mpr8" style:family="presentation" style:parent-style-name="Μόνο_20_τίτλος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9" style:family="presentation" style:parent-style-name="Μόνο_20_τίτλος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10" style:family="presentation" style:parent-style-name="Μόνο_20_τίτλος-backgroundobjects">
      <style:graphic-properties draw:stroke="none" draw:fill="none" draw:fill-color="#ffffff" draw:auto-grow-height="false" fo:min-height="1.381cm"/>
    </style:style>
    <style:style style:name="Mpr11" style:family="presentation" style:parent-style-name="Μόνο_20_τίτλος-backgroundobjects">
      <style:graphic-properties draw:stroke="none" draw:fill="none" draw:fill-color="#ffffff" draw:textarea-vertical-align="bottom" draw:auto-grow-height="false" fo:min-height="1.381cm"/>
    </style:style>
    <style:style style:name="Mpr12" style:family="presentation" style:parent-style-name="Τίτλος_20_και_20_Αντικείμενο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13" style:family="presentation" style:parent-style-name="Τίτλος_20_και_20_Αντικείμενο-outline1">
      <style:graphic-properties draw:stroke="none" svg:stroke-width="0cm" draw:fill="none" draw:textarea-vertical-align="top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14" style:family="presentation" style:parent-style-name="Τίτλος_20_και_20_Αντικείμενο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15" style:family="presentation" style:parent-style-name="Τίτλος_20_και_20_Αντικείμενο-backgroundobjects">
      <style:graphic-properties draw:stroke="none" draw:fill="none" draw:fill-color="#ffffff" draw:auto-grow-height="false" fo:min-height="1.381cm"/>
    </style:style>
    <style:style style:name="Mpr16" style:family="presentation" style:parent-style-name="Τίτλος_20_και_20_Αντικείμενο-backgroundobjects">
      <style:graphic-properties draw:stroke="none" draw:fill="none" draw:fill-color="#ffffff" draw:textarea-vertical-align="bottom" draw:auto-grow-height="false" fo:min-height="1.381cm"/>
    </style:style>
    <style:style style:name="Mpr17" style:family="presentation" style:parent-style-name="Σύγκριση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18" style:family="presentation" style:parent-style-name="Σύγκριση-outline1">
      <style:graphic-properties draw:stroke="none" svg:stroke-width="0cm" draw:fill="none" draw:textarea-vertical-align="bottom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19" style:family="presentation" style:parent-style-name="Σύγκριση-outline1">
      <style:graphic-properties draw:stroke="none" svg:stroke-width="0cm" draw:fill="none" draw:textarea-vertical-align="top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20" style:family="presentation" style:parent-style-name="Σύγκριση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21" style:family="presentation" style:parent-style-name="Σύγκριση-backgroundobjects">
      <style:graphic-properties draw:stroke="none" draw:fill="none" draw:fill-color="#ffffff" draw:auto-grow-height="false" fo:min-height="1.381cm"/>
    </style:style>
    <style:style style:name="Mpr22" style:family="presentation" style:parent-style-name="Σύγκριση-backgroundobjects">
      <style:graphic-properties draw:stroke="none" draw:fill="none" draw:fill-color="#ffffff" draw:textarea-vertical-align="bottom" draw:auto-grow-height="false" fo:min-height="1.381cm"/>
    </style:style>
    <style:style style:name="Mpr23" style:family="presentation" style:parent-style-name="Δύο_20_περιεχόμενα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24" style:family="presentation" style:parent-style-name="Δύο_20_περιεχόμενα-outline1">
      <style:graphic-properties draw:stroke="none" svg:stroke-width="0cm" draw:fill="none" draw:textarea-vertical-align="top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25" style:family="presentation" style:parent-style-name="Δύο_20_περιεχόμενα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26" style:family="presentation" style:parent-style-name="Δύο_20_περιεχόμενα-backgroundobjects">
      <style:graphic-properties draw:stroke="none" draw:fill="none" draw:fill-color="#ffffff" draw:auto-grow-height="false" fo:min-height="1.381cm"/>
    </style:style>
    <style:style style:name="Mpr27" style:family="presentation" style:parent-style-name="Δύο_20_περιεχόμενα-backgroundobjects">
      <style:graphic-properties draw:stroke="none" draw:fill="none" draw:fill-color="#ffffff" draw:textarea-vertical-align="bottom" draw:auto-grow-height="false" fo:min-height="1.381cm"/>
    </style:style>
    <style:style style:name="Mpr28" style:family="presentation" style:parent-style-name="Τίτλος_2c__20_Κείμενο_20_και_20_Αντικείμενο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29" style:family="presentation" style:parent-style-name="Τίτλος_2c__20_Κείμενο_20_και_20_Αντικείμενο-outline1">
      <style:graphic-properties draw:stroke="none" svg:stroke-width="0cm" draw:fill="none" draw:textarea-vertical-align="top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30" style:family="presentation" style:parent-style-name="Τίτλος_2c__20_Κείμενο_20_και_20_Αντικείμενο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31" style:family="presentation" style:parent-style-name="Τίτλος_2c__20_Κείμενο_20_και_20_Αντικείμενο-backgroundobjects">
      <style:graphic-properties draw:stroke="none" draw:fill="none" draw:fill-color="#ffffff" draw:auto-grow-height="false" fo:min-height="1.381cm"/>
    </style:style>
    <style:style style:name="Mpr32" style:family="presentation" style:parent-style-name="Τίτλος_2c__20_Κείμενο_20_και_20_Αντικείμενο-backgroundobjects">
      <style:graphic-properties draw:stroke="none" draw:fill="none" draw:fill-color="#ffffff" draw:textarea-vertical-align="bottom" draw:auto-grow-height="false" fo:min-height="1.381cm"/>
    </style:style>
    <style:style style:name="Mpr33" style:family="presentation" style:parent-style-name="Custom_20_Layout-title">
      <style:graphic-properties draw:stroke="none" svg:stroke-width="0cm" draw:fill="none" draw:textarea-vertical-align="middle" draw:auto-grow-height="false" draw:fit-to-size="false" style:shrink-to-fit="false" fo:min-height="3.181cm" fo:padding-top="0.127cm" fo:padding-bottom="0.127cm" fo:padding-left="0.254cm" fo:padding-right="0.254cm" fo:wrap-option="wrap"/>
    </style:style>
    <style:style style:name="Mpr34" style:family="presentation" style:parent-style-name="Custom_20_Layout-backgroundobjects">
      <style:graphic-properties draw:stroke="none" svg:stroke-width="0cm" draw:fill="none" draw:fill-color="#ffffff" draw:textarea-vertical-align="middle" draw:auto-grow-height="false" draw:fit-to-size="false" style:shrink-to-fit="false" fo:min-height="11.049cm" fo:padding-top="0.127cm" fo:padding-bottom="0.127cm" fo:padding-left="0.254cm" fo:padding-right="0.254cm" fo:wrap-option="wrap"/>
    </style:style>
    <style:style style:name="Mpr35" style:family="presentation" style:parent-style-name="Custom_20_Layout-backgroundobjects">
      <style:graphic-properties draw:stroke="none" draw:fill="none" draw:fill-color="#ffffff" draw:auto-grow-height="false" fo:min-height="1.381cm"/>
    </style:style>
    <style:style style:name="Mpr36" style:family="presentation" style:parent-style-name="Custom_20_Layout-backgroundobjects">
      <style:graphic-properties draw:stroke="none" draw:fill="none" draw:fill-color="#ffffff" draw:textarea-vertical-align="bottom" draw:auto-grow-height="false" fo:min-height="1.381cm"/>
    </style:style>
    <style:style style:name="MP1" style:family="paragraph">
      <style:text-properties fo:font-size="14pt" style:font-size-asian="14pt" style:font-size-complex="14pt"/>
    </style:style>
    <style:style style:name="MP2" style:family="paragraph">
      <loext:graphic-properties draw:fill="none" draw:fill-color="#ffffff"/>
      <style:text-properties fo:font-size="14pt" style:font-size-asian="14pt" style:font-size-complex="14pt"/>
    </style:style>
    <style:style style:name="MP3" style:family="paragraph">
      <style:paragraph-properties fo:text-align="end"/>
      <style:text-properties fo:font-size="14pt" style:font-size-asian="14pt" style:font-size-complex="14pt"/>
    </style:style>
    <style:style style:name="MP4" style:family="paragraph">
      <loext:graphic-properties draw:fill="none" draw:fill-color="#ffffff"/>
      <style:paragraph-properties fo:text-align="end"/>
      <style:text-properties fo:font-size="14pt" style:font-size-asian="14pt" style:font-size-complex="14pt"/>
    </style:style>
    <style:style style:name="MP5" style:family="paragraph">
      <style:paragraph-properties fo:margin-top="0cm" fo:margin-bottom="0cm" fo:line-height="100%" fo:text-align="center" style:punctuation-wrap="hanging" style:writing-mode="lr-tb"/>
      <style:text-properties fo:hyphenate="false"/>
    </style:style>
    <style:style style:name="MP6" style:family="paragraph">
      <loext:graphic-properties draw:fill="none"/>
      <style:paragraph-properties fo:text-align="start" style:font-independent-line-spacing="true"/>
      <style:text-properties fo:font-size="44pt"/>
    </style:style>
    <style:style style:name="MP7" style:family="paragraph">
      <style:paragraph-properties fo:margin-left="0cm" fo:margin-right="0cm" fo:margin-top="0cm" fo:margin-bottom="0cm" fo:line-height="100%" fo:text-align="start" fo:text-indent="0cm" style:punctuation-wrap="hanging" style:writing-mode="lr-tb"/>
      <style:text-properties fo:font-size="12pt" style:font-size-asian="14pt" style:font-size-complex="14pt" fo:hyphenate="false"/>
    </style:style>
    <style:style style:name="MP8" style:family="paragraph">
      <loext:graphic-properties draw:fill="none" draw:fill-color="#ffffff"/>
      <style:paragraph-properties fo:text-align="start" style:font-independent-line-spacing="true"/>
      <style:text-properties fo:font-size="12pt" style:font-size-asian="14pt" style:font-size-complex="14pt"/>
    </style:style>
    <style:style style:name="MP9" style:family="paragraph">
      <style:paragraph-properties fo:margin-left="0cm" fo:margin-right="0cm" fo:margin-top="0cm" fo:margin-bottom="0cm" fo:line-height="100%" fo:text-align="end" fo:text-indent="0cm" style:punctuation-wrap="hanging" style:writing-mode="lr-tb"/>
      <style:text-properties fo:font-size="12pt" style:font-size-asian="14pt" style:font-size-complex="14pt" fo:hyphenate="false"/>
    </style:style>
    <style:style style:name="MP10" style:family="paragraph">
      <style:paragraph-properties fo:margin-left="0cm" fo:margin-right="0cm" fo:margin-top="0.226cm" fo:margin-bottom="0cm" fo:line-height="100%" fo:text-align="start" fo:text-indent="0cm" style:punctuation-wrap="hanging" style:writing-mode="lr-tb"/>
      <style:text-properties fo:hyphenate="false"/>
    </style:style>
    <style:style style:name="MP11" style:family="paragraph">
      <style:paragraph-properties fo:margin-left="0cm" fo:margin-right="0cm" fo:margin-top="0.198cm" fo:margin-bottom="0cm" fo:line-height="100%" fo:text-align="start" fo:text-indent="0cm" style:punctuation-wrap="hanging" style:writing-mode="lr-tb"/>
      <style:text-properties fo:hyphenate="false"/>
    </style:style>
    <style:style style:name="MP12" style:family="paragraph">
      <style:paragraph-properties fo:margin-left="0cm" fo:margin-right="0cm" fo:margin-top="0.169cm" fo:margin-bottom="0cm" fo:line-height="100%" fo:text-align="start" fo:text-indent="0cm" style:punctuation-wrap="hanging" style:writing-mode="lr-tb"/>
      <style:text-properties fo:hyphenate="false"/>
    </style:style>
    <style:style style:name="MP13" style:family="paragraph">
      <style:paragraph-properties fo:margin-left="0cm" fo:margin-right="0cm" fo:margin-top="0.141cm" fo:margin-bottom="0cm" fo:line-height="100%" fo:text-align="start" fo:text-indent="0cm" style:punctuation-wrap="hanging" style:writing-mode="lr-tb"/>
      <style:text-properties fo:hyphenate="false"/>
    </style:style>
    <style:style style:name="MP14" style:family="paragraph">
      <loext:graphic-properties draw:fill="none"/>
      <style:paragraph-properties fo:text-align="start" style:font-independent-line-spacing="true"/>
      <style:text-properties fo:font-size="32pt"/>
    </style:style>
    <style:style style:name="MP15" style:family="paragraph">
      <style:paragraph-properties fo:margin-left="0cm" fo:margin-right="0cm" fo:margin-top="0.169cm" fo:margin-bottom="0cm" fo:line-height="100%" fo:text-align="start" fo:text-indent="0cm" style:punctuation-wrap="hanging" style:writing-mode="lr-tb">
        <style:tab-stops>
          <style:tab-stop style:position="0cm"/>
        </style:tab-stops>
      </style:paragraph-properties>
      <style:text-properties fo:hyphenate="false"/>
    </style:style>
    <style:style style:name="MP16" style:family="paragraph">
      <loext:graphic-properties draw:fill="none"/>
      <style:paragraph-properties fo:text-align="start" style:font-independent-line-spacing="true"/>
      <style:text-properties fo:font-size="24pt"/>
    </style:style>
    <style:style style:name="MP17" style:family="paragraph">
      <style:paragraph-properties fo:margin-left="0cm" fo:margin-right="0cm" fo:margin-top="0.127cm" fo:margin-bottom="0cm" fo:line-height="100%" fo:text-align="start" fo:text-indent="0cm" style:punctuation-wrap="hanging" style:writing-mode="lr-tb"/>
      <style:text-properties fo:hyphenate="false"/>
    </style:style>
    <style:style style:name="MP18" style:family="paragraph">
      <style:paragraph-properties fo:margin-left="0cm" fo:margin-right="0cm" fo:margin-top="0.113cm" fo:margin-bottom="0cm" fo:line-height="100%" fo:text-align="start" fo:text-indent="0cm" style:punctuation-wrap="hanging" style:writing-mode="lr-tb"/>
      <style:text-properties fo:hyphenate="false"/>
    </style:style>
    <style:style style:name="MP19" style:family="paragraph">
      <loext:graphic-properties draw:fill="none"/>
      <style:paragraph-properties fo:text-align="start" style:font-independent-line-spacing="true"/>
      <style:text-properties fo:font-size="28pt"/>
    </style:style>
    <style:style style:name="MT1" style:family="text">
      <style:text-properties fo:font-size="14pt" style:font-size-asian="14pt" style:font-size-complex="14pt"/>
    </style:style>
    <style:style style:name="MT2" style:family="text">
      <style:text-properties fo:font-variant="normal" fo:text-transform="none" fo:color="#000000" style:text-line-through-style="none" style:text-line-through-type="none" style:text-position="0% 100%" style:font-name="Calibri2" fo:font-size="44pt" fo:letter-spacing="normal" fo:font-style="normal" style:text-underline-style="none" fo:font-weight="normal" style:font-size-asian="44pt" style:font-style-asian="normal" style:font-weight-asian="normal" style:font-size-complex="44pt" style:font-style-complex="normal" style:font-weight-complex="normal"/>
    </style:style>
    <style:style style:name="MT3" style:family="text">
      <style:text-properties fo:font-variant="normal" fo:text-transform="none" fo:color="#8b8b8b" style:text-line-through-style="none" style:text-line-through-type="none" style:text-position="0% 100%" style:font-name="Calibri2" fo:font-size="12pt" fo:letter-spacing="normal" fo:font-style="normal" style:text-underline-style="none" fo:font-weight="normal" style:font-size-asian="12pt" style:font-style-asian="normal" style:font-weight-asian="normal" style:font-size-complex="12pt" style:font-style-complex="normal" style:font-weight-complex="normal"/>
    </style:style>
    <style:style style:name="MT4" style:family="text">
      <style:text-properties fo:font-variant="normal" fo:text-transform="none" fo:color="#000000" style:text-line-through-style="none" style:text-line-through-type="none" style:text-position="0% 100%" style:font-name="Calibri2" fo:font-size="32pt" fo:letter-spacing="normal" fo:font-style="normal" style:text-underline-style="none" fo:font-weight="normal" style:font-size-asian="32pt" style:font-style-asian="normal" style:font-weight-asian="normal" style:font-size-complex="32pt" style:font-style-complex="normal" style:font-weight-complex="normal"/>
    </style:style>
    <style:style style:name="MT5" style:family="text">
      <style:text-properties fo:font-variant="normal" fo:text-transform="none" fo:color="#000000" style:text-line-through-style="none" style:text-line-through-type="none" style:text-position="0% 100%" style:font-name="Calibri2" fo:font-size="28pt" fo:letter-spacing="normal" fo:font-style="normal" style:text-underline-style="none" fo:font-weight="normal" style:font-size-asian="28pt" style:font-style-asian="normal" style:font-weight-asian="normal" style:font-size-complex="28pt" style:font-style-complex="normal" style:font-weight-complex="normal"/>
    </style:style>
    <style:style style:name="MT6" style:family="text">
      <style:text-properties fo:font-variant="normal" fo:text-transform="none" fo:color="#000000" style:text-line-through-style="none" style:text-line-through-type="none" style:text-position="0% 100%" style:font-name="Calibri2" fo:font-size="24pt" fo:letter-spacing="normal" fo:font-style="normal" style:text-underline-style="none" fo:font-weight="normal" style:font-size-asian="24pt" style:font-style-asian="normal" style:font-weight-asian="normal" style:font-size-complex="24pt" style:font-style-complex="normal" style:font-weight-complex="normal"/>
    </style:style>
    <style:style style:name="MT7" style:family="text">
      <style:text-properties fo:font-variant="normal" fo:text-transform="none" fo:color="#000000" style:text-line-through-style="none" style:text-line-through-type="none" style:text-position="0% 100%" style:font-name="Calibri2" fo:font-size="20pt" fo:letter-spacing="normal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MT8" style:family="text">
      <style:text-properties fo:font-variant="normal" fo:text-transform="none" fo:color="#000000" style:text-line-through-style="none" style:text-line-through-type="none" style:text-position="0% 100%" style:font-name="Calibri2" fo:font-size="24pt" fo:letter-spacing="normal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MT9" style:family="text">
      <style:text-properties fo:font-variant="normal" fo:text-transform="none" fo:color="#000000" style:text-line-through-style="none" style:text-line-through-type="none" style:text-position="0% 100%" style:font-name="Calibri2" fo:font-size="18pt" fo:letter-spacing="normal" fo:font-style="normal" style:text-underline-style="none" fo:font-weight="normal" style:font-size-asian="18pt" style:font-style-asian="normal" style:font-weight-asian="normal" style:font-size-complex="18pt" style:font-style-complex="normal" style:font-weight-complex="normal"/>
    </style:style>
    <style:style style:name="MT10" style:family="text">
      <style:text-properties fo:font-variant="normal" fo:text-transform="none" fo:color="#000000" style:text-line-through-style="none" style:text-line-through-type="none" style:text-position="0% 100%" style:font-name="Calibri2" fo:font-size="16pt" fo:letter-spacing="normal" fo:font-style="normal" style:text-underline-style="none" fo:font-weight="normal" style:font-size-asian="16pt" style:font-style-asian="normal" style:font-weight-asian="normal" style:font-size-complex="16pt" style:font-style-complex="normal" style:font-weight-complex="normal"/>
    </style:style>
    <text:list-style style:name="ML1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2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ML3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4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–">
        <style:list-level-properties text:space-before="1.5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5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–">
        <style:list-level-properties text:space-before="1.271cm" text:min-label-width="0.793cm"/>
        <style:text-properties style:font-name="Arial" fo:color="#000000" fo:font-size="100%"/>
      </text:list-level-style-bullet>
      <text:list-level-style-bullet text:level="3" text:bullet-char="●">
        <style:list-level-properties text:space-before="2.8cm" text:min-label-width="0.8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6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–">
        <style:list-level-properties text:space-before="1.271cm" text:min-label-width="0.793cm"/>
        <style:text-properties style:font-name="Arial" fo:color="#000000" fo:font-size="100%"/>
      </text:list-level-style-bullet>
      <text:list-level-style-bullet text:level="3" text:bullet-char="•">
        <style:list-level-properties text:space-before="2.541cm" text:min-label-width="0.634cm"/>
        <style:text-properties style:font-name="Arial" fo:color="#000000" fo:font-size="100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7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–">
        <style:list-level-properties text:space-before="1.271cm" text:min-label-width="0.793cm"/>
        <style:text-properties style:font-name="Arial" fo:color="#000000" fo:font-size="100%"/>
      </text:list-level-style-bullet>
      <text:list-level-style-bullet text:level="3" text:bullet-char="•">
        <style:list-level-properties text:space-before="2.541cm" text:min-label-width="0.634cm"/>
        <style:text-properties style:font-name="Arial" fo:color="#000000" fo:font-size="100%"/>
      </text:list-level-style-bullet>
      <text:list-level-style-bullet text:level="4" text:bullet-char="–">
        <style:list-level-properties text:space-before="3.811cm" text:min-label-width="0.634cm"/>
        <style:text-properties style:font-name="Arial" fo:color="#000000" fo:font-size="100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  <text:list-style style:name="ML8">
      <text:list-level-style-bullet text:level="1" text:bullet-char="•">
        <style:list-level-properties text:space-before="0.001cm" text:min-label-width="0.952cm"/>
        <style:text-properties style:font-name="Arial" fo:color="#000000" fo:font-size="100%"/>
      </text:list-level-style-bullet>
      <text:list-level-style-bullet text:level="2" text:bullet-char="–">
        <style:list-level-properties text:space-before="1.271cm" text:min-label-width="0.793cm"/>
        <style:text-properties style:font-name="Arial" fo:color="#000000" fo:font-size="100%"/>
      </text:list-level-style-bullet>
      <text:list-level-style-bullet text:level="3" text:bullet-char="•">
        <style:list-level-properties text:space-before="2.541cm" text:min-label-width="0.634cm"/>
        <style:text-properties style:font-name="Arial" fo:color="#000000" fo:font-size="100%"/>
      </text:list-level-style-bullet>
      <text:list-level-style-bullet text:level="4" text:bullet-char="–">
        <style:list-level-properties text:space-before="3.811cm" text:min-label-width="0.634cm"/>
        <style:text-properties style:font-name="Arial" fo:color="#000000" fo:font-size="100%"/>
      </text:list-level-style-bullet>
      <text:list-level-style-bullet text:level="5" text:bullet-char="»">
        <style:list-level-properties text:space-before="5.081cm" text:min-label-width="0.634cm"/>
        <style:text-properties style:font-name="Arial" fo:color="#000000" fo:font-size="100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11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Mdp2">
      <draw:page-thumbnail draw:layer="backgroundobjects" svg:width="8.999cm" svg:height="5.061cm" svg:x="1cm" svg:y="3.742cm"/>
      <draw:page-thumbnail draw:layer="backgroundobjects" svg:width="8.999cm" svg:height="5.061cm" svg:x="1cm" svg:y="12.318cm"/>
      <draw:page-thumbnail draw:layer="backgroundobjects" svg:width="8.999cm" svg:height="5.061cm" svg:x="1cm" svg:y="20.894cm"/>
      <draw:page-thumbnail draw:layer="backgroundobjects" svg:width="8.999cm" svg:height="5.061cm" svg:x="11cm" svg:y="3.742cm"/>
      <draw:page-thumbnail draw:layer="backgroundobjects" svg:width="8.999cm" svg:height="5.061cm" svg:x="11cm" svg:y="12.318cm"/>
      <draw:page-thumbnail draw:layer="backgroundobjects" svg:width="8.999cm" svg:height="5.061cm" svg:x="11cm" svg:y="20.894cm"/>
      <draw:frame draw:style-name="Mgr1" draw:text-style-name="MP2" draw:layer="backgroundobjects" svg:width="9.113cm" svg:height="1.484cm" svg:x="0cm" svg:y="0cm" presentation:class="header">
        <draw:text-box>
          <text:p text:style-name="MP1">
            <text:span text:style-name="MT1">
              <presentation:header/>
            </text:span>
          </text:p>
        </draw:text-box>
      </draw:frame>
      <draw:frame draw:style-name="Mgr1" draw:text-style-name="MP4" draw:layer="backgroundobjects" svg:width="9.113cm" svg:height="1.484cm" svg:x="11.886cm" svg:y="0cm" presentation:class="date-time">
        <draw:text-box>
          <text:p text:style-name="MP3">
            <text:span text:style-name="MT1">
              <presentation:date-time/>
            </text:span>
          </text:p>
        </draw:text-box>
      </draw:frame>
      <draw:frame draw:style-name="Mgr2" draw:text-style-name="MP2" draw:layer="backgroundobjects" svg:width="9.113cm" svg:height="1.484cm" svg:x="0cm" svg:y="28.215cm" presentation:class="footer">
        <draw:text-box>
          <text:p text:style-name="MP1">
            <text:span text:style-name="MT1">
              <presentation:footer/>
            </text:span>
          </text:p>
        </draw:text-box>
      </draw:frame>
      <draw:frame draw:style-name="Mgr2" draw:text-style-name="MP4" draw:layer="backgroundobjects" svg:width="9.113cm" svg:height="1.484cm" svg:x="11.886cm" svg:y="28.215cm" presentation:class="page-number">
        <draw:text-box>
          <text:p text:style-name="MP3">
            <text:span text:style-name="MT1">
              <text:page-number>8</text:page-number>
            </text:span>
          </text:p>
        </draw:text-box>
      </draw:frame>
    </style:handout-master>
    <style:master-page style:name="Διαφάνεια_20_τίτλου" style:display-name="Διαφάνεια τίτλου" style:page-layout-name="PM1" draw:style-name="Mdp1">
      <draw:frame draw:name="1 - Τίτλος" presentation:style-name="Mpr1" draw:text-style-name="MP6" draw:layer="backgroundobjects" svg:width="21.589cm" svg:height="4.082cm" svg:x="1.905cm" svg:y="5.918cm" presentation:class="title" presentation:user-transformed="true">
        <draw:text-box>
          <text:p text:style-name="MP5">
            <text:span text:style-name="MT2">Kλικ για επεξεργασία του τίτλου</text:span>
          </text:p>
        </draw:text-box>
      </draw:frame>
      <draw:frame draw:name="3 - Θέση ημερομηνίας" presentation:style-name="Mpr2" draw:text-style-name="MP8" draw:layer="backgroundobjects" svg:width="5.926cm" svg:height="1.013cm" svg:x="1.27cm" svg:y="17.657cm" presentation:class="date-time" presentation:user-transformed="true">
        <draw:text-box>
          <text:p text:style-name="MP7">
            <text:span text:style-name="MT3">
              <text:date style:data-style-name="D1" text:date-value="2019-11-18">19-11-18</text:date>
            </text:span>
          </text:p>
        </draw:text-box>
      </draw:frame>
      <draw:frame draw:name="4 - Θέση υποσέλιδου" presentation:style-name="Mpr2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5 - Θέση αριθμού διαφάνειας" presentation:style-name="Mpr2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draw:frame presentation:style-name="Διαφάνεια_20_τίτλου-outline1" draw:layer="backgroundobjects" svg:width="22.859cm" svg:height="11.048cm" svg:x="1.27cm" svg:y="4.457cm" presentation:class="outline" presentation:placeholder="true">
        <draw:text-box/>
      </draw:frame>
      <presentation:notes style:page-layout-name="PM2">
        <draw:page-thumbnail presentation:style-name="Διαφάνεια_20_τίτλου-title" draw:layer="backgroundobjects" svg:width="19.798cm" svg:height="11.136cm" svg:x="0.6cm" svg:y="2.257cm" presentation:class="page"/>
        <draw:frame presentation:style-name="Διαφάνεια_20_τίτλου-notes" draw:layer="backgroundobjects" svg:width="16.799cm" svg:height="13.364cm" svg:x="2.1cm" svg:y="14.107cm" presentation:class="notes" presentation:placeholder="true">
          <draw:text-box/>
        </draw:frame>
        <draw:frame presentation:style-name="Mpr3" draw:text-style-name="MP2" draw:layer="backgroundobjects" svg:width="9.113cm" svg:height="1.484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3" draw:text-style-name="MP4" draw:layer="backgroundobjects" svg:width="9.113cm" svg:height="1.484cm" svg:x="11.886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4" draw:text-style-name="MP2" draw:layer="backgroundobjects" svg:width="9.113cm" svg:height="1.484cm" svg:x="0cm" svg:y="28.21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4" draw:text-style-name="MP4" draw:layer="backgroundobjects" svg:width="9.113cm" svg:height="1.484cm" svg:x="11.886cm" svg:y="28.21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Κενή" style:page-layout-name="PM1" draw:style-name="Mdp1">
      <draw:frame draw:name="1 - Θέση ημερομηνίας" presentation:style-name="Mpr5" draw:text-style-name="MP8" draw:layer="backgroundobjects" svg:width="5.926cm" svg:height="1.013cm" svg:x="1.27cm" svg:y="17.657cm" presentation:class="date-time" presentation:user-transformed="true">
        <draw:text-box>
          <text:p text:style-name="MP7">
            <text:span text:style-name="MT3">
              <text:date style:data-style-name="D1" text:date-value="2019-11-18">19-11-18</text:date>
            </text:span>
          </text:p>
        </draw:text-box>
      </draw:frame>
      <draw:frame draw:name="2 - Θέση υποσέλιδου" presentation:style-name="Mpr5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3 - Θέση αριθμού διαφάνειας" presentation:style-name="Mpr5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draw:frame presentation:style-name="Κενή-title" draw:layer="backgroundobjects" svg:width="22.859cm" svg:height="3.18cm" svg:x="1.27cm" svg:y="0.76cm" presentation:class="title" presentation:placeholder="true">
        <draw:text-box/>
      </draw:frame>
      <draw:frame presentation:style-name="Κενή-outline1" draw:layer="backgroundobjects" svg:width="22.859cm" svg:height="11.048cm" svg:x="1.27cm" svg:y="4.457cm" presentation:class="outline" presentation:placeholder="true">
        <draw:text-box/>
      </draw:frame>
      <presentation:notes style:page-layout-name="PM2">
        <draw:page-thumbnail presentation:style-name="Κενή-title" draw:layer="backgroundobjects" svg:width="13.813cm" svg:height="10.36cm" svg:x="2.618cm" svg:y="2.099cm" presentation:class="page"/>
        <draw:frame presentation:style-name="Κενή-notes" draw:layer="backgroundobjects" svg:width="15.239cm" svg:height="12.432cm" svg:x="1.905cm" svg:y="13.124cm" presentation:class="notes" presentation:placeholder="true">
          <draw:text-box/>
        </draw:frame>
        <draw:frame presentation:style-name="Mpr6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6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7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7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Μόνο_20_τίτλος" style:display-name="Μόνο τίτλος" style:page-layout-name="PM1" draw:style-name="Mdp1">
      <draw:frame draw:name="1 - Τίτλος" presentation:style-name="Mpr8" draw:text-style-name="MP6" draw:layer="backgroundobjects" svg:width="22.859cm" svg:height="3.174cm" svg:x="1.27cm" svg:y="0.763cm" presentation:class="title" presentation:user-transformed="true">
        <draw:text-box>
          <text:p text:style-name="MP5">
            <text:span text:style-name="MT2">Kλικ για επεξεργασία του τίτλου</text:span>
          </text:p>
        </draw:text-box>
      </draw:frame>
      <draw:frame draw:name="2 - Θέση ημερομηνίας" presentation:style-name="Mpr9" draw:text-style-name="MP8" draw:layer="backgroundobjects" svg:width="5.926cm" svg:height="1.013cm" svg:x="1.27cm" svg:y="17.657cm" presentation:class="date-time" presentation:user-transformed="true">
        <draw:text-box>
          <text:p text:style-name="MP7">
            <text:span text:style-name="MT3">
              <text:date style:data-style-name="D1" text:date-value="2019-11-18">19-11-18</text:date>
            </text:span>
          </text:p>
        </draw:text-box>
      </draw:frame>
      <draw:frame draw:name="3 - Θέση υποσέλιδου" presentation:style-name="Mpr9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4 - Θέση αριθμού διαφάνειας" presentation:style-name="Mpr9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draw:frame presentation:style-name="Μόνο_20_τίτλος-outline1" draw:layer="backgroundobjects" svg:width="22.859cm" svg:height="11.048cm" svg:x="1.27cm" svg:y="4.457cm" presentation:class="outline" presentation:placeholder="true">
        <draw:text-box/>
      </draw:frame>
      <presentation:notes style:page-layout-name="PM2">
        <draw:page-thumbnail presentation:style-name="Μόνο_20_τίτλος-title" draw:layer="backgroundobjects" svg:width="13.813cm" svg:height="10.36cm" svg:x="2.618cm" svg:y="2.099cm" presentation:class="page"/>
        <draw:frame presentation:style-name="Μόνο_20_τίτλος-notes" draw:layer="backgroundobjects" svg:width="15.239cm" svg:height="12.432cm" svg:x="1.905cm" svg:y="13.124cm" presentation:class="notes" presentation:placeholder="true">
          <draw:text-box/>
        </draw:frame>
        <draw:frame presentation:style-name="Mpr10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10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11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11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Τίτλος_20_και_20_Αντικείμενο" style:display-name="Τίτλος και Αντικείμενο" style:page-layout-name="PM1" draw:style-name="Mdp1">
      <draw:frame draw:name="1 - Τίτλος" presentation:style-name="Mpr12" draw:text-style-name="MP6" draw:layer="backgroundobjects" svg:width="22.859cm" svg:height="3.174cm" svg:x="1.27cm" svg:y="0.763cm" presentation:class="title" presentation:user-transformed="true">
        <draw:text-box>
          <text:p text:style-name="MP5">
            <text:span text:style-name="MT2">Kλικ για επεξεργασία του τίτλου</text:span>
          </text:p>
        </draw:text-box>
      </draw:frame>
      <draw:frame draw:name="2 - Θέση περιεχομένου" presentation:style-name="Mpr13" draw:text-style-name="MP14" draw:layer="backgroundobjects" svg:width="22.859cm" svg:height="12.571cm" svg:x="1.27cm" svg:y="4.445cm" presentation:class="outline" presentation:user-transformed="true">
        <draw:text-box>
          <text:list text:style-name="ML3">
            <text:list-item>
              <text:p text:style-name="MP10">
                <text:span text:style-name="MT4">Kλικ για επεξεργασία των στυλ του υποδείγματος</text:span>
              </text:p>
              <text:list>
                <text:list-item>
                  <text:p text:style-name="MP11">
                    <text:span text:style-name="MT5">Δεύτερου επιπέδου</text:span>
                  </text:p>
                  <text:list>
                    <text:list-item>
                      <text:p text:style-name="MP12">
                        <text:span text:style-name="MT6">Τρίτου επιπέδου</text:span>
                      </text:p>
                      <text:list>
                        <text:list-item>
                          <text:p text:style-name="MP13">
                            <text:span text:style-name="MT7">Τέταρτου επιπέδου</text:span>
                          </text:p>
                          <text:list>
                            <text:list-item>
                              <text:p text:style-name="MP13">
                                <text:span text:style-name="MT7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3 - Θέση ημερομηνίας" presentation:style-name="Mpr14" draw:text-style-name="MP8" draw:layer="backgroundobjects" svg:width="5.926cm" svg:height="1.013cm" svg:x="1.27cm" svg:y="17.657cm" presentation:class="date-time" presentation:user-transformed="true">
        <draw:text-box>
          <text:p text:style-name="MP7">
            <text:span text:style-name="MT3">
              <text:date style:data-style-name="D1" text:date-value="2019-11-18">19-11-18</text:date>
            </text:span>
          </text:p>
        </draw:text-box>
      </draw:frame>
      <draw:frame draw:name="4 - Θέση υποσέλιδου" presentation:style-name="Mpr14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5 - Θέση αριθμού διαφάνειας" presentation:style-name="Mpr14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presentation:notes style:page-layout-name="PM2">
        <draw:page-thumbnail presentation:style-name="Τίτλος_20_και_20_Αντικείμενο-title" draw:layer="backgroundobjects" svg:width="13.813cm" svg:height="10.36cm" svg:x="2.618cm" svg:y="2.099cm" presentation:class="page"/>
        <draw:frame presentation:style-name="Τίτλος_20_και_20_Αντικείμενο-notes" draw:layer="backgroundobjects" svg:width="15.239cm" svg:height="12.432cm" svg:x="1.905cm" svg:y="13.124cm" presentation:class="notes" presentation:placeholder="true">
          <draw:text-box/>
        </draw:frame>
        <draw:frame presentation:style-name="Mpr15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15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16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16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Σύγκριση" style:page-layout-name="PM1" draw:style-name="Mdp1">
      <draw:frame draw:name="1 - Τίτλος" presentation:style-name="Mpr17" draw:text-style-name="MP6" draw:layer="backgroundobjects" svg:width="22.859cm" svg:height="3.174cm" svg:x="1.27cm" svg:y="0.763cm" presentation:class="title" presentation:user-transformed="true">
        <draw:text-box>
          <text:p text:style-name="MP5">
            <text:span text:style-name="MT2">Kλικ για επεξεργασία του τίτλου</text:span>
          </text:p>
        </draw:text-box>
      </draw:frame>
      <draw:frame draw:name="2 - Θέση κειμένου" presentation:style-name="Mpr18" draw:text-style-name="MP16" draw:layer="backgroundobjects" svg:width="11.222cm" svg:height="1.776cm" svg:x="1.27cm" svg:y="4.264cm" presentation:class="outline" presentation:user-transformed="true">
        <draw:text-box>
          <text:list text:style-name="ML3">
            <text:list-item>
              <text:p text:style-name="MP15">
                <text:span text:style-name="MT8">Kλικ για επεξεργασία των στυλ του υποδείγματος</text:span>
              </text:p>
            </text:list-item>
          </text:list>
        </draw:text-box>
      </draw:frame>
      <draw:frame draw:name="3 - Θέση περιεχομένου" presentation:style-name="Mpr19" draw:text-style-name="MP16" draw:layer="backgroundobjects" svg:width="11.222cm" svg:height="10.975cm" svg:x="1.27cm" svg:y="6.041cm" presentation:class="outline" presentation:user-transformed="true">
        <draw:text-box>
          <text:list text:style-name="ML4">
            <text:list-item>
              <text:p text:style-name="MP12">
                <text:span text:style-name="MT6">Kλικ για επεξεργασία των στυλ του υποδείγματος</text:span>
              </text:p>
            </text:list-item>
          </text:list>
          <text:list text:style-name="ML5">
            <text:list-item>
              <text:list>
                <text:list-item>
                  <text:p text:style-name="MP13">
                    <text:span text:style-name="MT7">Δεύτερου επιπέδου</text:span>
                  </text:p>
                </text:list-item>
              </text:list>
            </text:list-item>
          </text:list>
          <text:list text:style-name="ML6">
            <text:list-item>
              <text:list>
                <text:list-item>
                  <text:list>
                    <text:list-item>
                      <text:p text:style-name="MP17">
                        <text:span text:style-name="MT9">Τρίτου επιπέδου</text:span>
                      </text:p>
                    </text:list-item>
                  </text:list>
                </text:list-item>
              </text:list>
            </text:list-item>
          </text:list>
          <text:list text:style-name="ML7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MP18">
                            <text:span text:style-name="MT10">Τέταρτου επιπέδου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ML8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MP18">
                                <text:span text:style-name="MT10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4 - Θέση κειμένου" presentation:style-name="Mpr18" draw:text-style-name="MP16" draw:layer="backgroundobjects" svg:width="11.226cm" svg:height="1.776cm" svg:x="12.903cm" svg:y="4.264cm" presentation:class="outline" presentation:user-transformed="true">
        <draw:text-box>
          <text:p text:style-name="MP15">
            <text:span text:style-name="MT8">Kλικ για επεξεργασία των στυλ του υποδείγματος</text:span>
          </text:p>
        </draw:text-box>
      </draw:frame>
      <draw:frame draw:name="5 - Θέση περιεχομένου" presentation:style-name="Mpr19" draw:text-style-name="MP16" draw:layer="backgroundobjects" svg:width="11.226cm" svg:height="10.975cm" svg:x="12.903cm" svg:y="6.041cm" presentation:class="outline" presentation:user-transformed="true">
        <draw:text-box>
          <text:list text:style-name="ML4">
            <text:list-item>
              <text:p text:style-name="MP12">
                <text:span text:style-name="MT6">Kλικ για επεξεργασία των στυλ του υποδείγματος</text:span>
              </text:p>
            </text:list-item>
          </text:list>
          <text:list text:style-name="ML5">
            <text:list-item>
              <text:list>
                <text:list-item>
                  <text:p text:style-name="MP13">
                    <text:span text:style-name="MT7">Δεύτερου επιπέδου</text:span>
                  </text:p>
                </text:list-item>
              </text:list>
            </text:list-item>
          </text:list>
          <text:list text:style-name="ML6">
            <text:list-item>
              <text:list>
                <text:list-item>
                  <text:list>
                    <text:list-item>
                      <text:p text:style-name="MP17">
                        <text:span text:style-name="MT9">Τρίτου επιπέδου</text:span>
                      </text:p>
                    </text:list-item>
                  </text:list>
                </text:list-item>
              </text:list>
            </text:list-item>
          </text:list>
          <text:list text:style-name="ML7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MP18">
                            <text:span text:style-name="MT10">Τέταρτου επιπέδου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ML8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MP18">
                                <text:span text:style-name="MT10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6 - Θέση ημερομηνίας" presentation:style-name="Mpr20" draw:text-style-name="MP8" draw:layer="backgroundobjects" svg:width="5.926cm" svg:height="1.013cm" svg:x="1.27cm" svg:y="17.657cm" presentation:class="date-time" presentation:user-transformed="true">
        <draw:text-box>
          <text:p text:style-name="MP7">
            <text:span text:style-name="MT3">
              <text:date style:data-style-name="D1" text:date-value="2019-11-18">19-11-18</text:date>
            </text:span>
          </text:p>
        </draw:text-box>
      </draw:frame>
      <draw:frame draw:name="7 - Θέση υποσέλιδου" presentation:style-name="Mpr20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8 - Θέση αριθμού διαφάνειας" presentation:style-name="Mpr20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presentation:notes style:page-layout-name="PM2">
        <draw:page-thumbnail presentation:style-name="Σύγκριση-title" draw:layer="backgroundobjects" svg:width="13.813cm" svg:height="10.36cm" svg:x="2.618cm" svg:y="2.099cm" presentation:class="page"/>
        <draw:frame presentation:style-name="Σύγκριση-notes" draw:layer="backgroundobjects" svg:width="15.239cm" svg:height="12.432cm" svg:x="1.905cm" svg:y="13.124cm" presentation:class="notes" presentation:placeholder="true">
          <draw:text-box/>
        </draw:frame>
        <draw:frame presentation:style-name="Mpr21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21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22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22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Δύο_20_περιεχόμενα" style:display-name="Δύο περιεχόμενα" style:page-layout-name="PM1" draw:style-name="Mdp1">
      <draw:frame draw:name="1 - Τίτλος" presentation:style-name="Mpr23" draw:text-style-name="MP6" draw:layer="backgroundobjects" svg:width="22.859cm" svg:height="3.174cm" svg:x="1.27cm" svg:y="0.763cm" presentation:class="title" presentation:user-transformed="true">
        <draw:text-box>
          <text:p text:style-name="MP5">
            <text:span text:style-name="MT2">Kλικ για επεξεργασία του τίτλου</text:span>
          </text:p>
        </draw:text-box>
      </draw:frame>
      <draw:frame draw:name="2 - Θέση περιεχομένου" presentation:style-name="Mpr24" draw:text-style-name="MP19" draw:layer="backgroundobjects" svg:width="11.217cm" svg:height="12.571cm" svg:x="1.27cm" svg:y="4.445cm" presentation:class="outline" presentation:user-transformed="true">
        <draw:text-box>
          <text:list text:style-name="ML3">
            <text:list-item>
              <text:p text:style-name="MP11">
                <text:span text:style-name="MT5">Kλικ για επεξεργασία των στυλ του υποδείγματος</text:span>
              </text:p>
              <text:list>
                <text:list-item>
                  <text:p text:style-name="MP12">
                    <text:span text:style-name="MT6">Δεύτερου επιπέδου</text:span>
                  </text:p>
                  <text:list>
                    <text:list-item>
                      <text:p text:style-name="MP13">
                        <text:span text:style-name="MT7">Τρίτου επιπέδου</text:span>
                      </text:p>
                      <text:list>
                        <text:list-item>
                          <text:p text:style-name="MP17">
                            <text:span text:style-name="MT9">Τέταρτου επιπέδου</text:span>
                          </text:p>
                          <text:list>
                            <text:list-item>
                              <text:p text:style-name="MP17">
                                <text:span text:style-name="MT9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3 - Θέση περιεχομένου" presentation:style-name="Mpr24" draw:text-style-name="MP19" draw:layer="backgroundobjects" svg:width="11.217cm" svg:height="12.571cm" svg:x="12.912cm" svg:y="4.445cm" presentation:class="outline" presentation:user-transformed="true">
        <draw:text-box>
          <text:list text:style-name="ML4">
            <text:list-item>
              <text:p text:style-name="MP11">
                <text:span text:style-name="MT5">Kλικ για επεξεργασία των στυλ του υποδείγματος</text:span>
              </text:p>
            </text:list-item>
          </text:list>
          <text:list text:style-name="ML5">
            <text:list-item>
              <text:list>
                <text:list-item>
                  <text:p text:style-name="MP12">
                    <text:span text:style-name="MT6">Δεύτερου επιπέδου</text:span>
                  </text:p>
                </text:list-item>
              </text:list>
            </text:list-item>
          </text:list>
          <text:list text:style-name="ML6">
            <text:list-item>
              <text:list>
                <text:list-item>
                  <text:list>
                    <text:list-item>
                      <text:p text:style-name="MP13">
                        <text:span text:style-name="MT7">Τρίτου επιπέδου</text:span>
                      </text:p>
                    </text:list-item>
                  </text:list>
                </text:list-item>
              </text:list>
            </text:list-item>
          </text:list>
          <text:list text:style-name="ML7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MP17">
                            <text:span text:style-name="MT9">Τέταρτου επιπέδου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ML8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MP17">
                                <text:span text:style-name="MT9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4 - Θέση ημερομηνίας" presentation:style-name="Mpr25" draw:text-style-name="MP8" draw:layer="backgroundobjects" svg:width="5.926cm" svg:height="1.013cm" svg:x="1.27cm" svg:y="17.657cm" presentation:class="date-time" presentation:user-transformed="true">
        <draw:text-box>
          <text:p text:style-name="MP7">
            <text:span text:style-name="MT3">
              <text:date style:data-style-name="D1" text:date-value="2019-11-18">19-11-18</text:date>
            </text:span>
          </text:p>
        </draw:text-box>
      </draw:frame>
      <draw:frame draw:name="5 - Θέση υποσέλιδου" presentation:style-name="Mpr25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6 - Θέση αριθμού διαφάνειας" presentation:style-name="Mpr25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presentation:notes style:page-layout-name="PM2">
        <draw:page-thumbnail presentation:style-name="Δύο_20_περιεχόμενα-title" draw:layer="backgroundobjects" svg:width="13.813cm" svg:height="10.36cm" svg:x="2.618cm" svg:y="2.099cm" presentation:class="page"/>
        <draw:frame presentation:style-name="Δύο_20_περιεχόμενα-notes" draw:layer="backgroundobjects" svg:width="15.239cm" svg:height="12.432cm" svg:x="1.905cm" svg:y="13.124cm" presentation:class="notes" presentation:placeholder="true">
          <draw:text-box/>
        </draw:frame>
        <draw:frame presentation:style-name="Mpr26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26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27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27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Τίτλος_2c__20_Κείμενο_20_και_20_Αντικείμενο" style:display-name="Τίτλος, Κείμενο και Αντικείμενο" style:page-layout-name="PM1" draw:style-name="Mdp1">
      <draw:frame draw:name="1 - Τίτλος" presentation:style-name="Mpr28" draw:text-style-name="MP6" draw:layer="backgroundobjects" svg:width="22.859cm" svg:height="3.174cm" svg:x="1.27cm" svg:y="0.635cm" presentation:class="title" presentation:user-transformed="true">
        <draw:text-box>
          <text:p text:style-name="MP5">
            <text:span text:style-name="MT2">Kλικ για επεξεργασία του τίτλου</text:span>
          </text:p>
        </draw:text-box>
      </draw:frame>
      <draw:frame draw:name="2 - Θέση κειμένου" presentation:style-name="Mpr29" draw:text-style-name="MP14" draw:layer="backgroundobjects" svg:width="11.217cm" svg:height="12.571cm" svg:x="1.27cm" svg:y="4.445cm" presentation:class="outline" presentation:user-transformed="true">
        <draw:text-box>
          <text:list text:style-name="ML3">
            <text:list-item>
              <text:p text:style-name="MP10">
                <text:span text:style-name="MT4">Kλικ για επεξεργασία των στυλ του υποδείγματος</text:span>
              </text:p>
              <text:list>
                <text:list-item>
                  <text:p text:style-name="MP11">
                    <text:span text:style-name="MT5">Δεύτερου επιπέδου</text:span>
                  </text:p>
                  <text:list>
                    <text:list-item>
                      <text:p text:style-name="MP12">
                        <text:span text:style-name="MT6">Τρίτου επιπέδου</text:span>
                      </text:p>
                      <text:list>
                        <text:list-item>
                          <text:p text:style-name="MP13">
                            <text:span text:style-name="MT7">Τέταρτου επιπέδου</text:span>
                          </text:p>
                          <text:list>
                            <text:list-item>
                              <text:p text:style-name="MP13">
                                <text:span text:style-name="MT7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3 - Θέση περιεχομένου" presentation:style-name="Mpr29" draw:text-style-name="MP14" draw:layer="backgroundobjects" svg:width="11.217cm" svg:height="12.571cm" svg:x="12.912cm" svg:y="4.445cm" presentation:class="outline" presentation:user-transformed="true">
        <draw:text-box>
          <text:list text:style-name="ML4">
            <text:list-item>
              <text:p text:style-name="MP10">
                <text:span text:style-name="MT4">Kλικ για επεξεργασία των στυλ του υποδείγματος</text:span>
              </text:p>
            </text:list-item>
          </text:list>
          <text:list text:style-name="ML5">
            <text:list-item>
              <text:list>
                <text:list-item>
                  <text:p text:style-name="MP11">
                    <text:span text:style-name="MT5">Δεύτερου επιπέδου</text:span>
                  </text:p>
                </text:list-item>
              </text:list>
            </text:list-item>
          </text:list>
          <text:list text:style-name="ML6">
            <text:list-item>
              <text:list>
                <text:list-item>
                  <text:list>
                    <text:list-item>
                      <text:p text:style-name="MP12">
                        <text:span text:style-name="MT6">Τρίτου επιπέδου</text:span>
                      </text:p>
                    </text:list-item>
                  </text:list>
                </text:list-item>
              </text:list>
            </text:list-item>
          </text:list>
          <text:list text:style-name="ML7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MP13">
                            <text:span text:style-name="MT7">Τέταρτου επιπέδου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ML8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MP13">
                                <text:span text:style-name="MT7">Πέμπτου επιπέδου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Rectangle 4" presentation:style-name="Mpr30" draw:text-style-name="MP8" draw:layer="backgroundobjects" svg:width="5.926cm" svg:height="1.013cm" svg:x="1.27cm" svg:y="17.657cm" presentation:class="date-time" presentation:user-transformed="true">
        <draw:text-box>
          <text:p/>
        </draw:text-box>
      </draw:frame>
      <draw:frame draw:name="Rectangle 5" presentation:style-name="Mpr30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Rectangle 6" presentation:style-name="Mpr30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presentation:notes style:page-layout-name="PM2">
        <draw:page-thumbnail presentation:style-name="Τίτλος_2c__20_Κείμενο_20_και_20_Αντικείμενο-title" draw:layer="backgroundobjects" svg:width="13.813cm" svg:height="10.36cm" svg:x="2.618cm" svg:y="2.099cm" presentation:class="page"/>
        <draw:frame presentation:style-name="Τίτλος_2c__20_Κείμενο_20_και_20_Αντικείμενο-notes" draw:layer="backgroundobjects" svg:width="15.239cm" svg:height="12.432cm" svg:x="1.905cm" svg:y="13.124cm" presentation:class="notes" presentation:placeholder="true">
          <draw:text-box/>
        </draw:frame>
        <draw:frame presentation:style-name="Mpr31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31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32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32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  <style:master-page style:name="Custom_20_Layout" style:display-name="Custom Layout" style:page-layout-name="PM1" draw:style-name="Mdp1">
      <draw:frame draw:name="Title 1" presentation:style-name="Mpr33" draw:text-style-name="MP6" draw:layer="backgroundobjects" svg:width="22.851cm" svg:height="3.175cm" svg:x="1.268cm" svg:y="0.76cm" presentation:class="title" presentation:user-transformed="true">
        <draw:text-box>
          <text:p text:style-name="MP5">
            <text:span text:style-name="MT2">Click to edit Master title style</text:span>
          </text:p>
        </draw:text-box>
      </draw:frame>
      <draw:frame draw:name="Rectangle 3" presentation:style-name="Mpr34" draw:text-style-name="MP8" draw:layer="backgroundobjects" svg:width="5.926cm" svg:height="1.013cm" svg:x="1.27cm" svg:y="17.657cm" presentation:class="date-time" presentation:user-transformed="true">
        <draw:text-box>
          <text:p/>
        </draw:text-box>
      </draw:frame>
      <draw:frame draw:name="Rectangle 4" presentation:style-name="Mpr34" draw:text-style-name="MP8" draw:layer="backgroundobjects" svg:width="8.042cm" svg:height="1.013cm" svg:x="8.678cm" svg:y="17.657cm" presentation:class="footer" presentation:user-transformed="true">
        <draw:text-box>
          <text:p/>
        </draw:text-box>
      </draw:frame>
      <draw:frame draw:name="Rectangle 5" presentation:style-name="Mpr34" draw:text-style-name="MP8" draw:layer="backgroundobjects" svg:width="5.926cm" svg:height="1.013cm" svg:x="18.203cm" svg:y="17.657cm" presentation:class="page-number" presentation:user-transformed="true">
        <draw:text-box>
          <text:p text:style-name="MP9">
            <text:span text:style-name="MT3">
              <text:page-number>8</text:page-number>
            </text:span>
          </text:p>
        </draw:text-box>
      </draw:frame>
      <draw:frame presentation:style-name="Custom_20_Layout-outline1" draw:layer="backgroundobjects" svg:width="22.859cm" svg:height="11.048cm" svg:x="1.27cm" svg:y="4.457cm" presentation:class="outline" presentation:placeholder="true">
        <draw:text-box/>
      </draw:frame>
      <presentation:notes style:page-layout-name="PM2">
        <draw:page-thumbnail presentation:style-name="Custom_20_Layout-title" draw:layer="backgroundobjects" svg:width="13.813cm" svg:height="10.36cm" svg:x="2.618cm" svg:y="2.099cm" presentation:class="page"/>
        <draw:frame presentation:style-name="Custom_20_Layout-notes" draw:layer="backgroundobjects" svg:width="15.239cm" svg:height="12.432cm" svg:x="1.905cm" svg:y="13.124cm" presentation:class="notes" presentation:placeholder="true">
          <draw:text-box/>
        </draw:frame>
        <draw:frame presentation:style-name="Mpr35" draw:text-style-name="MP2" draw:layer="backgroundobjects" svg:width="8.266cm" svg:height="1.38cm" svg:x="0cm" svg:y="0cm" presentation:class="header">
          <draw:text-box>
            <text:p text:style-name="MP1">
              <text:span text:style-name="MT1">
                <presentation:header/>
              </text:span>
            </text:p>
          </draw:text-box>
        </draw:frame>
        <draw:frame presentation:style-name="Mpr35" draw:text-style-name="MP4" draw:layer="backgroundobjects" svg:width="8.266cm" svg:height="1.38cm" svg:x="10.783cm" svg:y="0cm" presentation:class="date-time">
          <draw:text-box>
            <text:p text:style-name="MP3">
              <text:span text:style-name="MT1">
                <presentation:date-time/>
              </text:span>
            </text:p>
          </draw:text-box>
        </draw:frame>
        <draw:frame presentation:style-name="Mpr36" draw:text-style-name="MP2" draw:layer="backgroundobjects" svg:width="8.266cm" svg:height="1.38cm" svg:x="0cm" svg:y="26.25cm" presentation:class="footer">
          <draw:text-box>
            <text:p text:style-name="MP1">
              <text:span text:style-name="MT1">
                <presentation:footer/>
              </text:span>
            </text:p>
          </draw:text-box>
        </draw:frame>
        <draw:frame presentation:style-name="Mpr36" draw:text-style-name="MP4" draw:layer="backgroundobjects" svg:width="8.266cm" svg:height="1.38cm" svg:x="10.783cm" svg:y="26.25cm" presentation:class="page-number">
          <draw:text-box>
            <text:p text:style-name="MP3">
              <text:span text:style-name="MT1">
                <text:page-number>8</text:page-number>
              </text:span>
            </text:p>
          </draw:text-box>
        </draw:frame>
      </presentation:notes>
    </style:master-page>
  </office:master-styles>
</office:document-styles>
</file>